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3"/>
  </p:notesMasterIdLst>
  <p:sldIdLst>
    <p:sldId id="256"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384" r:id="rId30"/>
    <p:sldId id="263" r:id="rId31"/>
    <p:sldId id="257"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59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0" d="100"/>
          <a:sy n="60" d="100"/>
        </p:scale>
        <p:origin x="380" y="4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BFA32C-E16A-493A-85C2-36D55B437680}" type="datetimeFigureOut">
              <a:rPr lang="zh-CN" altLang="en-US" smtClean="0"/>
              <a:t>2024/3/18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26B6C-0979-40A8-9073-4A1087BD5161}" type="slidenum">
              <a:rPr lang="zh-CN" altLang="en-US" smtClean="0"/>
              <a:t>‹#›</a:t>
            </a:fld>
            <a:endParaRPr lang="zh-CN" altLang="en-US"/>
          </a:p>
        </p:txBody>
      </p:sp>
    </p:spTree>
    <p:extLst>
      <p:ext uri="{BB962C8B-B14F-4D97-AF65-F5344CB8AC3E}">
        <p14:creationId xmlns:p14="http://schemas.microsoft.com/office/powerpoint/2010/main" val="3062845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A26B6C-0979-40A8-9073-4A1087BD5161}" type="slidenum">
              <a:rPr lang="zh-CN" altLang="en-US" smtClean="0"/>
              <a:t>1</a:t>
            </a:fld>
            <a:endParaRPr lang="zh-CN" altLang="en-US"/>
          </a:p>
        </p:txBody>
      </p:sp>
    </p:spTree>
    <p:extLst>
      <p:ext uri="{BB962C8B-B14F-4D97-AF65-F5344CB8AC3E}">
        <p14:creationId xmlns:p14="http://schemas.microsoft.com/office/powerpoint/2010/main" val="2357601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A26B6C-0979-40A8-9073-4A1087BD5161}" type="slidenum">
              <a:rPr lang="zh-CN" altLang="en-US" smtClean="0"/>
              <a:t>2</a:t>
            </a:fld>
            <a:endParaRPr lang="zh-CN" altLang="en-US"/>
          </a:p>
        </p:txBody>
      </p:sp>
    </p:spTree>
    <p:extLst>
      <p:ext uri="{BB962C8B-B14F-4D97-AF65-F5344CB8AC3E}">
        <p14:creationId xmlns:p14="http://schemas.microsoft.com/office/powerpoint/2010/main" val="749202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2024/3/18</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2024/3/18</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2024/3/18</a:t>
            </a:fld>
            <a:endParaRPr lang="zh-CN" altLang="en-US"/>
          </a:p>
        </p:txBody>
      </p:sp>
      <p:sp>
        <p:nvSpPr>
          <p:cNvPr id="3" name="页脚占位符 2"/>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160D1C33-BEBD-457D-8305-3D9FD1FE6108}"/>
              </a:ext>
            </a:extLst>
          </p:cNvPr>
          <p:cNvSpPr>
            <a:spLocks noGrp="1"/>
          </p:cNvSpPr>
          <p:nvPr>
            <p:ph type="pic" sz="quarter" idx="10"/>
          </p:nvPr>
        </p:nvSpPr>
        <p:spPr>
          <a:xfrm>
            <a:off x="0" y="0"/>
            <a:ext cx="12192000" cy="4056063"/>
          </a:xfrm>
          <a:prstGeom prst="rect">
            <a:avLst/>
          </a:prstGeom>
        </p:spPr>
        <p:txBody>
          <a:bodyPr/>
          <a:lstStyle/>
          <a:p>
            <a:endParaRPr lang="zh-CN" altLang="en-US"/>
          </a:p>
        </p:txBody>
      </p:sp>
    </p:spTree>
    <p:extLst>
      <p:ext uri="{BB962C8B-B14F-4D97-AF65-F5344CB8AC3E}">
        <p14:creationId xmlns:p14="http://schemas.microsoft.com/office/powerpoint/2010/main" val="4006488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1320B53-B612-2FDE-CCEA-8DE5E1D783FA}"/>
              </a:ext>
            </a:extLst>
          </p:cNvPr>
          <p:cNvSpPr>
            <a:spLocks noGrp="1"/>
          </p:cNvSpPr>
          <p:nvPr>
            <p:ph type="dt" sz="half" idx="10"/>
          </p:nvPr>
        </p:nvSpPr>
        <p:spPr>
          <a:xfrm>
            <a:off x="838200" y="6356350"/>
            <a:ext cx="2743200" cy="365125"/>
          </a:xfrm>
          <a:prstGeom prst="rect">
            <a:avLst/>
          </a:prstGeom>
        </p:spPr>
        <p:txBody>
          <a:bodyPr/>
          <a:lstStyle/>
          <a:p>
            <a:fld id="{7A041B7F-5A8D-4B3B-B29C-72AB6388C7A7}" type="datetimeFigureOut">
              <a:rPr lang="zh-CN" altLang="en-US" smtClean="0"/>
              <a:t>2024/3/18</a:t>
            </a:fld>
            <a:endParaRPr lang="zh-CN" altLang="en-US"/>
          </a:p>
        </p:txBody>
      </p:sp>
      <p:sp>
        <p:nvSpPr>
          <p:cNvPr id="3" name="页脚占位符 2">
            <a:extLst>
              <a:ext uri="{FF2B5EF4-FFF2-40B4-BE49-F238E27FC236}">
                <a16:creationId xmlns:a16="http://schemas.microsoft.com/office/drawing/2014/main" id="{B6470991-6003-1C0D-1CE4-90713F4507B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2E124C0C-8F9E-402E-DEB0-9069C0329851}"/>
              </a:ext>
            </a:extLst>
          </p:cNvPr>
          <p:cNvSpPr>
            <a:spLocks noGrp="1"/>
          </p:cNvSpPr>
          <p:nvPr>
            <p:ph type="sldNum" sz="quarter" idx="12"/>
          </p:nvPr>
        </p:nvSpPr>
        <p:spPr>
          <a:xfrm>
            <a:off x="8610600" y="6356350"/>
            <a:ext cx="2743200" cy="365125"/>
          </a:xfrm>
          <a:prstGeom prst="rect">
            <a:avLst/>
          </a:prstGeom>
        </p:spPr>
        <p:txBody>
          <a:bodyPr/>
          <a:lstStyle/>
          <a:p>
            <a:fld id="{F115B64B-DB18-4052-B355-66F0826669DB}" type="slidenum">
              <a:rPr lang="zh-CN" altLang="en-US" smtClean="0"/>
              <a:t>‹#›</a:t>
            </a:fld>
            <a:endParaRPr lang="zh-CN" altLang="en-US"/>
          </a:p>
        </p:txBody>
      </p:sp>
    </p:spTree>
    <p:extLst>
      <p:ext uri="{BB962C8B-B14F-4D97-AF65-F5344CB8AC3E}">
        <p14:creationId xmlns:p14="http://schemas.microsoft.com/office/powerpoint/2010/main" val="22293487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844BD22-B19B-4B93-6E95-60957C442768}"/>
              </a:ext>
            </a:extLst>
          </p:cNvPr>
          <p:cNvSpPr txBox="1"/>
          <p:nvPr userDrawn="1"/>
        </p:nvSpPr>
        <p:spPr>
          <a:xfrm>
            <a:off x="103367" y="6372416"/>
            <a:ext cx="3600400" cy="400110"/>
          </a:xfrm>
          <a:prstGeom prst="rect">
            <a:avLst/>
          </a:prstGeom>
          <a:noFill/>
        </p:spPr>
        <p:txBody>
          <a:bodyPr wrap="square">
            <a:spAutoFit/>
          </a:bodyPr>
          <a:lstStyle/>
          <a:p>
            <a:r>
              <a:rPr lang="zh-CN" altLang="en-US" sz="2000" b="0" i="0" dirty="0">
                <a:solidFill>
                  <a:schemeClr val="lt1">
                    <a:lumMod val="50000"/>
                  </a:schemeClr>
                </a:solidFill>
                <a:effectLst/>
                <a:latin typeface="方正舒体" panose="02010601030101010101" pitchFamily="2" charset="-122"/>
                <a:ea typeface="方正舒体" panose="02010601030101010101" pitchFamily="2" charset="-122"/>
              </a:rPr>
              <a:t>明德行远 交通天下</a:t>
            </a:r>
          </a:p>
        </p:txBody>
      </p:sp>
      <p:pic>
        <p:nvPicPr>
          <p:cNvPr id="3" name="图片 2">
            <a:extLst>
              <a:ext uri="{FF2B5EF4-FFF2-40B4-BE49-F238E27FC236}">
                <a16:creationId xmlns:a16="http://schemas.microsoft.com/office/drawing/2014/main" id="{A13C1148-C8BA-04D3-25D2-E1A115C2B74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875520" y="209184"/>
            <a:ext cx="1918722" cy="47618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60"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50000"/>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840693"/>
      </p:ext>
    </p:extLst>
  </p:cSld>
  <p:clrMap bg1="lt1" tx1="dk1" bg2="lt2" tx2="dk2" accent1="accent1" accent2="accent2" accent3="accent3" accent4="accent4" accent5="accent5" accent6="accent6" hlink="hlink" folHlink="folHlink"/>
  <p:sldLayoutIdLst>
    <p:sldLayoutId id="214748366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1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rapidesign.cn/"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0A3BD19-863A-89F0-EB5A-D66EB386D53D}"/>
              </a:ext>
            </a:extLst>
          </p:cNvPr>
          <p:cNvSpPr/>
          <p:nvPr/>
        </p:nvSpPr>
        <p:spPr>
          <a:xfrm>
            <a:off x="0" y="0"/>
            <a:ext cx="12192000" cy="6858000"/>
          </a:xfrm>
          <a:prstGeom prst="rect">
            <a:avLst/>
          </a:prstGeom>
          <a:solidFill>
            <a:srgbClr val="00206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019CDCA-381D-4141-B83F-863D0AD2BDCF}"/>
              </a:ext>
            </a:extLst>
          </p:cNvPr>
          <p:cNvGrpSpPr/>
          <p:nvPr/>
        </p:nvGrpSpPr>
        <p:grpSpPr>
          <a:xfrm>
            <a:off x="133552" y="2276872"/>
            <a:ext cx="11855877" cy="4542592"/>
            <a:chOff x="133552" y="2276872"/>
            <a:chExt cx="11855877" cy="4542592"/>
          </a:xfrm>
        </p:grpSpPr>
        <p:grpSp>
          <p:nvGrpSpPr>
            <p:cNvPr id="7" name="组合 6">
              <a:extLst>
                <a:ext uri="{FF2B5EF4-FFF2-40B4-BE49-F238E27FC236}">
                  <a16:creationId xmlns:a16="http://schemas.microsoft.com/office/drawing/2014/main" id="{0D108D11-5506-46FD-990A-A12ADF70AA6D}"/>
                </a:ext>
              </a:extLst>
            </p:cNvPr>
            <p:cNvGrpSpPr/>
            <p:nvPr/>
          </p:nvGrpSpPr>
          <p:grpSpPr>
            <a:xfrm>
              <a:off x="4682790" y="4910887"/>
              <a:ext cx="2826415" cy="777197"/>
              <a:chOff x="4682790" y="4900498"/>
              <a:chExt cx="2826415" cy="777197"/>
            </a:xfrm>
          </p:grpSpPr>
          <p:sp>
            <p:nvSpPr>
              <p:cNvPr id="14" name="文本框 18">
                <a:extLst>
                  <a:ext uri="{FF2B5EF4-FFF2-40B4-BE49-F238E27FC236}">
                    <a16:creationId xmlns:a16="http://schemas.microsoft.com/office/drawing/2014/main" id="{B8C04AF1-8EB3-4CEA-A17E-63EED7402285}"/>
                  </a:ext>
                </a:extLst>
              </p:cNvPr>
              <p:cNvSpPr txBox="1">
                <a:spLocks noChangeArrowheads="1"/>
              </p:cNvSpPr>
              <p:nvPr/>
            </p:nvSpPr>
            <p:spPr bwMode="auto">
              <a:xfrm>
                <a:off x="4682790" y="5277585"/>
                <a:ext cx="28264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 指导老师：微信公众号</a:t>
                </a:r>
              </a:p>
            </p:txBody>
          </p:sp>
          <p:sp>
            <p:nvSpPr>
              <p:cNvPr id="15" name="文本框 20">
                <a:extLst>
                  <a:ext uri="{FF2B5EF4-FFF2-40B4-BE49-F238E27FC236}">
                    <a16:creationId xmlns:a16="http://schemas.microsoft.com/office/drawing/2014/main" id="{FE1321A8-4048-4A7E-AD2B-CA1E725CF761}"/>
                  </a:ext>
                </a:extLst>
              </p:cNvPr>
              <p:cNvSpPr txBox="1">
                <a:spLocks noChangeArrowheads="1"/>
              </p:cNvSpPr>
              <p:nvPr/>
            </p:nvSpPr>
            <p:spPr bwMode="auto">
              <a:xfrm>
                <a:off x="4977742" y="4900498"/>
                <a:ext cx="223651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答辩人：重交星球</a:t>
                </a:r>
              </a:p>
              <a:p>
                <a:pPr algn="ctr" eaLnBrk="1" fontAlgn="base" hangingPunct="1">
                  <a:spcBef>
                    <a:spcPct val="0"/>
                  </a:spcBef>
                  <a:spcAft>
                    <a:spcPct val="0"/>
                  </a:spcAft>
                  <a:buFont typeface="Arial" panose="020B0604020202020204" pitchFamily="34" charset="0"/>
                  <a:buNone/>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8" name="Rectangle 15">
              <a:extLst>
                <a:ext uri="{FF2B5EF4-FFF2-40B4-BE49-F238E27FC236}">
                  <a16:creationId xmlns:a16="http://schemas.microsoft.com/office/drawing/2014/main" id="{330E186C-63CC-4A9E-B265-8D104B6ECC8F}"/>
                </a:ext>
              </a:extLst>
            </p:cNvPr>
            <p:cNvSpPr>
              <a:spLocks noChangeArrowheads="1"/>
            </p:cNvSpPr>
            <p:nvPr/>
          </p:nvSpPr>
          <p:spPr bwMode="auto">
            <a:xfrm>
              <a:off x="133552" y="2276872"/>
              <a:ext cx="1185587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zh-CN" altLang="en-US" sz="7200" b="1" spc="300" dirty="0">
                  <a:solidFill>
                    <a:schemeClr val="bg1"/>
                  </a:solidFill>
                  <a:latin typeface="微软雅黑" panose="020B0503020204020204" pitchFamily="34" charset="-122"/>
                  <a:ea typeface="微软雅黑" panose="020B0503020204020204" pitchFamily="34" charset="-122"/>
                </a:rPr>
                <a:t>重庆交通大学答辩开题</a:t>
              </a:r>
              <a:endParaRPr lang="en-US" altLang="zh-CN" sz="7200" b="1" spc="300" dirty="0">
                <a:solidFill>
                  <a:schemeClr val="bg1"/>
                </a:solidFill>
                <a:latin typeface="微软雅黑" panose="020B0503020204020204" pitchFamily="34" charset="-122"/>
                <a:ea typeface="微软雅黑" panose="020B0503020204020204" pitchFamily="34" charset="-122"/>
              </a:endParaRPr>
            </a:p>
            <a:p>
              <a:pPr algn="ctr" fontAlgn="base">
                <a:spcBef>
                  <a:spcPct val="0"/>
                </a:spcBef>
                <a:spcAft>
                  <a:spcPct val="0"/>
                </a:spcAft>
                <a:buFont typeface="Arial" panose="020B0604020202020204" pitchFamily="34" charset="0"/>
                <a:buNone/>
              </a:pPr>
              <a:r>
                <a:rPr lang="zh-CN" altLang="en-US" sz="7200" b="1" spc="300" dirty="0">
                  <a:solidFill>
                    <a:schemeClr val="bg1"/>
                  </a:solidFill>
                  <a:latin typeface="微软雅黑" panose="020B0503020204020204" pitchFamily="34" charset="-122"/>
                  <a:ea typeface="微软雅黑" panose="020B0503020204020204" pitchFamily="34" charset="-122"/>
                </a:rPr>
                <a:t>工作汇报通用模板</a:t>
              </a:r>
            </a:p>
          </p:txBody>
        </p:sp>
        <p:grpSp>
          <p:nvGrpSpPr>
            <p:cNvPr id="9" name="组合 8">
              <a:extLst>
                <a:ext uri="{FF2B5EF4-FFF2-40B4-BE49-F238E27FC236}">
                  <a16:creationId xmlns:a16="http://schemas.microsoft.com/office/drawing/2014/main" id="{3B0AFA5E-7D86-4132-AEA8-54CA8389B716}"/>
                </a:ext>
              </a:extLst>
            </p:cNvPr>
            <p:cNvGrpSpPr/>
            <p:nvPr/>
          </p:nvGrpSpPr>
          <p:grpSpPr>
            <a:xfrm>
              <a:off x="5159896" y="6450132"/>
              <a:ext cx="1746919" cy="369332"/>
              <a:chOff x="5159896" y="6450132"/>
              <a:chExt cx="1746919" cy="369332"/>
            </a:xfrm>
          </p:grpSpPr>
          <p:sp>
            <p:nvSpPr>
              <p:cNvPr id="11" name="文本框 10">
                <a:extLst>
                  <a:ext uri="{FF2B5EF4-FFF2-40B4-BE49-F238E27FC236}">
                    <a16:creationId xmlns:a16="http://schemas.microsoft.com/office/drawing/2014/main" id="{264A28CC-0EC6-4C95-A3F1-8FB7AB9F8362}"/>
                  </a:ext>
                </a:extLst>
              </p:cNvPr>
              <p:cNvSpPr txBox="1"/>
              <p:nvPr/>
            </p:nvSpPr>
            <p:spPr>
              <a:xfrm>
                <a:off x="5483365" y="6450132"/>
                <a:ext cx="1395859" cy="369332"/>
              </a:xfrm>
              <a:prstGeom prst="rect">
                <a:avLst/>
              </a:prstGeom>
              <a:noFill/>
            </p:spPr>
            <p:txBody>
              <a:bodyPr wrap="square" rtlCol="0">
                <a:spAutoFit/>
              </a:bodyPr>
              <a:lstStyle/>
              <a:p>
                <a:r>
                  <a:rPr lang="zh-CN" altLang="en-US" b="1" dirty="0">
                    <a:solidFill>
                      <a:schemeClr val="bg1"/>
                    </a:solidFill>
                  </a:rPr>
                  <a:t>重交星球</a:t>
                </a:r>
                <a:endParaRPr lang="zh-CN" altLang="en-US" b="1" baseline="30000" dirty="0">
                  <a:solidFill>
                    <a:schemeClr val="bg1"/>
                  </a:solidFill>
                </a:endParaRPr>
              </a:p>
            </p:txBody>
          </p:sp>
          <p:cxnSp>
            <p:nvCxnSpPr>
              <p:cNvPr id="12" name="直接连接符 11">
                <a:extLst>
                  <a:ext uri="{FF2B5EF4-FFF2-40B4-BE49-F238E27FC236}">
                    <a16:creationId xmlns:a16="http://schemas.microsoft.com/office/drawing/2014/main" id="{15A12A25-3E06-4F10-BE43-383E99F74D89}"/>
                  </a:ext>
                </a:extLst>
              </p:cNvPr>
              <p:cNvCxnSpPr>
                <a:cxnSpLocks/>
              </p:cNvCxnSpPr>
              <p:nvPr/>
            </p:nvCxnSpPr>
            <p:spPr>
              <a:xfrm>
                <a:off x="5159896" y="6659618"/>
                <a:ext cx="3234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B6D4F4A-59CE-4C39-A9A6-FA2C8C088FE4}"/>
                  </a:ext>
                </a:extLst>
              </p:cNvPr>
              <p:cNvCxnSpPr>
                <a:cxnSpLocks/>
              </p:cNvCxnSpPr>
              <p:nvPr/>
            </p:nvCxnSpPr>
            <p:spPr>
              <a:xfrm>
                <a:off x="6583346" y="6640337"/>
                <a:ext cx="3234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9887FFCE-465F-4145-9F7D-F36B912CF5C6}"/>
                </a:ext>
              </a:extLst>
            </p:cNvPr>
            <p:cNvCxnSpPr>
              <a:cxnSpLocks/>
            </p:cNvCxnSpPr>
            <p:nvPr/>
          </p:nvCxnSpPr>
          <p:spPr>
            <a:xfrm>
              <a:off x="1703512" y="4751980"/>
              <a:ext cx="865968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8" name="2">
            <a:hlinkClick r:id="" action="ppaction://media"/>
            <a:extLst>
              <a:ext uri="{FF2B5EF4-FFF2-40B4-BE49-F238E27FC236}">
                <a16:creationId xmlns:a16="http://schemas.microsoft.com/office/drawing/2014/main" id="{858D7591-4A6C-4F4B-9829-6CE02E7CA7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7573" y="1245579"/>
            <a:ext cx="609600" cy="609600"/>
          </a:xfrm>
          <a:prstGeom prst="rect">
            <a:avLst/>
          </a:prstGeom>
        </p:spPr>
      </p:pic>
      <p:sp>
        <p:nvSpPr>
          <p:cNvPr id="2" name="文本框 1">
            <a:extLst>
              <a:ext uri="{FF2B5EF4-FFF2-40B4-BE49-F238E27FC236}">
                <a16:creationId xmlns:a16="http://schemas.microsoft.com/office/drawing/2014/main" id="{D86EC6BF-1436-804F-7D76-EE6CED942FD2}"/>
              </a:ext>
            </a:extLst>
          </p:cNvPr>
          <p:cNvSpPr txBox="1"/>
          <p:nvPr/>
        </p:nvSpPr>
        <p:spPr>
          <a:xfrm>
            <a:off x="119336" y="6177720"/>
            <a:ext cx="6096000" cy="584775"/>
          </a:xfrm>
          <a:prstGeom prst="rect">
            <a:avLst/>
          </a:prstGeom>
          <a:noFill/>
        </p:spPr>
        <p:txBody>
          <a:bodyPr wrap="square">
            <a:spAutoFit/>
          </a:bodyPr>
          <a:lstStyle/>
          <a:p>
            <a:r>
              <a:rPr lang="zh-CN" altLang="en-US" sz="3200" dirty="0">
                <a:solidFill>
                  <a:schemeClr val="bg1"/>
                </a:solidFill>
                <a:latin typeface="华文行楷" panose="02010800040101010101" pitchFamily="2" charset="-122"/>
                <a:ea typeface="华文行楷" panose="02010800040101010101" pitchFamily="2" charset="-122"/>
                <a:cs typeface="Segoe UI Semilight" panose="020B0402040204020203" pitchFamily="34" charset="0"/>
              </a:rPr>
              <a:t>明德行远 交通天下</a:t>
            </a:r>
          </a:p>
        </p:txBody>
      </p:sp>
      <p:pic>
        <p:nvPicPr>
          <p:cNvPr id="5" name="图片 4">
            <a:extLst>
              <a:ext uri="{FF2B5EF4-FFF2-40B4-BE49-F238E27FC236}">
                <a16:creationId xmlns:a16="http://schemas.microsoft.com/office/drawing/2014/main" id="{6E34C687-694D-EBC3-4CD6-2BA6FDBCC261}"/>
              </a:ext>
            </a:extLst>
          </p:cNvPr>
          <p:cNvPicPr>
            <a:picLocks noChangeAspect="1"/>
          </p:cNvPicPr>
          <p:nvPr/>
        </p:nvPicPr>
        <p:blipFill rotWithShape="1">
          <a:blip r:embed="rId6">
            <a:alphaModFix amt="10000"/>
            <a:extLst>
              <a:ext uri="{28A0092B-C50C-407E-A947-70E740481C1C}">
                <a14:useLocalDpi xmlns:a14="http://schemas.microsoft.com/office/drawing/2010/main" val="0"/>
              </a:ext>
            </a:extLst>
          </a:blip>
          <a:srcRect r="74667"/>
          <a:stretch/>
        </p:blipFill>
        <p:spPr>
          <a:xfrm>
            <a:off x="-2400944" y="-1277916"/>
            <a:ext cx="6004165" cy="5882073"/>
          </a:xfrm>
          <a:prstGeom prst="rect">
            <a:avLst/>
          </a:prstGeom>
        </p:spPr>
      </p:pic>
      <p:pic>
        <p:nvPicPr>
          <p:cNvPr id="19" name="图片 18">
            <a:extLst>
              <a:ext uri="{FF2B5EF4-FFF2-40B4-BE49-F238E27FC236}">
                <a16:creationId xmlns:a16="http://schemas.microsoft.com/office/drawing/2014/main" id="{8F22EDDD-212F-7056-22B5-4B81F8B6F331}"/>
              </a:ext>
            </a:extLst>
          </p:cNvPr>
          <p:cNvPicPr>
            <a:picLocks noChangeAspect="1"/>
          </p:cNvPicPr>
          <p:nvPr/>
        </p:nvPicPr>
        <p:blipFill rotWithShape="1">
          <a:blip r:embed="rId6">
            <a:alphaModFix amt="10000"/>
            <a:extLst>
              <a:ext uri="{28A0092B-C50C-407E-A947-70E740481C1C}">
                <a14:useLocalDpi xmlns:a14="http://schemas.microsoft.com/office/drawing/2010/main" val="0"/>
              </a:ext>
            </a:extLst>
          </a:blip>
          <a:srcRect r="74667"/>
          <a:stretch/>
        </p:blipFill>
        <p:spPr>
          <a:xfrm>
            <a:off x="8529232" y="2546992"/>
            <a:ext cx="6004165" cy="5882073"/>
          </a:xfrm>
          <a:prstGeom prst="rect">
            <a:avLst/>
          </a:prstGeom>
        </p:spPr>
      </p:pic>
      <p:pic>
        <p:nvPicPr>
          <p:cNvPr id="20" name="图片 19">
            <a:extLst>
              <a:ext uri="{FF2B5EF4-FFF2-40B4-BE49-F238E27FC236}">
                <a16:creationId xmlns:a16="http://schemas.microsoft.com/office/drawing/2014/main" id="{92B2B2E9-545B-7DE4-7096-BB0A79FF90B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74698" y="815640"/>
            <a:ext cx="4804435" cy="1192358"/>
          </a:xfrm>
          <a:prstGeom prst="rect">
            <a:avLst/>
          </a:prstGeom>
        </p:spPr>
      </p:pic>
    </p:spTree>
    <p:extLst>
      <p:ext uri="{BB962C8B-B14F-4D97-AF65-F5344CB8AC3E}">
        <p14:creationId xmlns:p14="http://schemas.microsoft.com/office/powerpoint/2010/main" val="29517330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F3E2656C-0BA5-410C-9584-4856C8D9D2A6}"/>
              </a:ext>
            </a:extLst>
          </p:cNvPr>
          <p:cNvSpPr txBox="1"/>
          <p:nvPr/>
        </p:nvSpPr>
        <p:spPr>
          <a:xfrm>
            <a:off x="10505565"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grpSp>
        <p:nvGrpSpPr>
          <p:cNvPr id="11" name="组合 10">
            <a:extLst>
              <a:ext uri="{FF2B5EF4-FFF2-40B4-BE49-F238E27FC236}">
                <a16:creationId xmlns:a16="http://schemas.microsoft.com/office/drawing/2014/main" id="{0E9AAB3D-2E03-4FE6-9534-A4BB51091EE6}"/>
              </a:ext>
            </a:extLst>
          </p:cNvPr>
          <p:cNvGrpSpPr/>
          <p:nvPr/>
        </p:nvGrpSpPr>
        <p:grpSpPr>
          <a:xfrm>
            <a:off x="5103531" y="2305957"/>
            <a:ext cx="1995570" cy="2997200"/>
            <a:chOff x="5103531" y="2276929"/>
            <a:chExt cx="1995570" cy="2997200"/>
          </a:xfrm>
        </p:grpSpPr>
        <p:sp>
          <p:nvSpPr>
            <p:cNvPr id="12" name="任意多边形 7">
              <a:extLst>
                <a:ext uri="{FF2B5EF4-FFF2-40B4-BE49-F238E27FC236}">
                  <a16:creationId xmlns:a16="http://schemas.microsoft.com/office/drawing/2014/main" id="{6165F317-06B1-4BE9-94A9-D6E7D243E0E8}"/>
                </a:ext>
              </a:extLst>
            </p:cNvPr>
            <p:cNvSpPr/>
            <p:nvPr/>
          </p:nvSpPr>
          <p:spPr>
            <a:xfrm>
              <a:off x="5103531" y="2276929"/>
              <a:ext cx="1995570" cy="2997200"/>
            </a:xfrm>
            <a:custGeom>
              <a:avLst/>
              <a:gdLst>
                <a:gd name="connsiteX0" fmla="*/ 678729 w 1897929"/>
                <a:gd name="connsiteY0" fmla="*/ 0 h 3162300"/>
                <a:gd name="connsiteX1" fmla="*/ 1516929 w 1897929"/>
                <a:gd name="connsiteY1" fmla="*/ 584200 h 3162300"/>
                <a:gd name="connsiteX2" fmla="*/ 1847129 w 1897929"/>
                <a:gd name="connsiteY2" fmla="*/ 901700 h 3162300"/>
                <a:gd name="connsiteX3" fmla="*/ 996229 w 1897929"/>
                <a:gd name="connsiteY3" fmla="*/ 1524000 h 3162300"/>
                <a:gd name="connsiteX4" fmla="*/ 5629 w 1897929"/>
                <a:gd name="connsiteY4" fmla="*/ 1854200 h 3162300"/>
                <a:gd name="connsiteX5" fmla="*/ 653329 w 1897929"/>
                <a:gd name="connsiteY5" fmla="*/ 2374900 h 3162300"/>
                <a:gd name="connsiteX6" fmla="*/ 1897929 w 1897929"/>
                <a:gd name="connsiteY6" fmla="*/ 3162300 h 3162300"/>
                <a:gd name="connsiteX0" fmla="*/ 678947 w 1999747"/>
                <a:gd name="connsiteY0" fmla="*/ 0 h 2997200"/>
                <a:gd name="connsiteX1" fmla="*/ 1517147 w 1999747"/>
                <a:gd name="connsiteY1" fmla="*/ 584200 h 2997200"/>
                <a:gd name="connsiteX2" fmla="*/ 1847347 w 1999747"/>
                <a:gd name="connsiteY2" fmla="*/ 901700 h 2997200"/>
                <a:gd name="connsiteX3" fmla="*/ 996447 w 1999747"/>
                <a:gd name="connsiteY3" fmla="*/ 1524000 h 2997200"/>
                <a:gd name="connsiteX4" fmla="*/ 5847 w 1999747"/>
                <a:gd name="connsiteY4" fmla="*/ 1854200 h 2997200"/>
                <a:gd name="connsiteX5" fmla="*/ 653547 w 1999747"/>
                <a:gd name="connsiteY5" fmla="*/ 2374900 h 2997200"/>
                <a:gd name="connsiteX6" fmla="*/ 1999747 w 1999747"/>
                <a:gd name="connsiteY6" fmla="*/ 2997200 h 2997200"/>
                <a:gd name="connsiteX0" fmla="*/ 674770 w 1995570"/>
                <a:gd name="connsiteY0" fmla="*/ 0 h 2997200"/>
                <a:gd name="connsiteX1" fmla="*/ 1512970 w 1995570"/>
                <a:gd name="connsiteY1" fmla="*/ 584200 h 2997200"/>
                <a:gd name="connsiteX2" fmla="*/ 1843170 w 1995570"/>
                <a:gd name="connsiteY2" fmla="*/ 901700 h 2997200"/>
                <a:gd name="connsiteX3" fmla="*/ 992270 w 1995570"/>
                <a:gd name="connsiteY3" fmla="*/ 1524000 h 2997200"/>
                <a:gd name="connsiteX4" fmla="*/ 1670 w 1995570"/>
                <a:gd name="connsiteY4" fmla="*/ 1854200 h 2997200"/>
                <a:gd name="connsiteX5" fmla="*/ 789070 w 1995570"/>
                <a:gd name="connsiteY5" fmla="*/ 2451100 h 2997200"/>
                <a:gd name="connsiteX6" fmla="*/ 1995570 w 1995570"/>
                <a:gd name="connsiteY6" fmla="*/ 2997200 h 299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5570" h="2997200">
                  <a:moveTo>
                    <a:pt x="674770" y="0"/>
                  </a:moveTo>
                  <a:cubicBezTo>
                    <a:pt x="996503" y="216958"/>
                    <a:pt x="1318237" y="433917"/>
                    <a:pt x="1512970" y="584200"/>
                  </a:cubicBezTo>
                  <a:cubicBezTo>
                    <a:pt x="1707703" y="734483"/>
                    <a:pt x="1929953" y="745067"/>
                    <a:pt x="1843170" y="901700"/>
                  </a:cubicBezTo>
                  <a:cubicBezTo>
                    <a:pt x="1756387" y="1058333"/>
                    <a:pt x="1299187" y="1365250"/>
                    <a:pt x="992270" y="1524000"/>
                  </a:cubicBezTo>
                  <a:cubicBezTo>
                    <a:pt x="685353" y="1682750"/>
                    <a:pt x="35537" y="1699683"/>
                    <a:pt x="1670" y="1854200"/>
                  </a:cubicBezTo>
                  <a:cubicBezTo>
                    <a:pt x="-32197" y="2008717"/>
                    <a:pt x="456753" y="2260600"/>
                    <a:pt x="789070" y="2451100"/>
                  </a:cubicBezTo>
                  <a:cubicBezTo>
                    <a:pt x="1121387" y="2641600"/>
                    <a:pt x="1530961" y="2712508"/>
                    <a:pt x="1995570" y="2997200"/>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8">
              <a:extLst>
                <a:ext uri="{FF2B5EF4-FFF2-40B4-BE49-F238E27FC236}">
                  <a16:creationId xmlns:a16="http://schemas.microsoft.com/office/drawing/2014/main" id="{3C509BDE-B238-4AE7-80D8-26E6C7394DD1}"/>
                </a:ext>
              </a:extLst>
            </p:cNvPr>
            <p:cNvSpPr/>
            <p:nvPr/>
          </p:nvSpPr>
          <p:spPr>
            <a:xfrm>
              <a:off x="5405656" y="2340429"/>
              <a:ext cx="1426755" cy="2882900"/>
            </a:xfrm>
            <a:custGeom>
              <a:avLst/>
              <a:gdLst>
                <a:gd name="connsiteX0" fmla="*/ 245644 w 1426755"/>
                <a:gd name="connsiteY0" fmla="*/ 0 h 2908300"/>
                <a:gd name="connsiteX1" fmla="*/ 931444 w 1426755"/>
                <a:gd name="connsiteY1" fmla="*/ 381000 h 2908300"/>
                <a:gd name="connsiteX2" fmla="*/ 1426744 w 1426755"/>
                <a:gd name="connsiteY2" fmla="*/ 800100 h 2908300"/>
                <a:gd name="connsiteX3" fmla="*/ 944144 w 1426755"/>
                <a:gd name="connsiteY3" fmla="*/ 1333500 h 2908300"/>
                <a:gd name="connsiteX4" fmla="*/ 194844 w 1426755"/>
                <a:gd name="connsiteY4" fmla="*/ 1676400 h 2908300"/>
                <a:gd name="connsiteX5" fmla="*/ 4344 w 1426755"/>
                <a:gd name="connsiteY5" fmla="*/ 1905000 h 2908300"/>
                <a:gd name="connsiteX6" fmla="*/ 321844 w 1426755"/>
                <a:gd name="connsiteY6" fmla="*/ 2184400 h 2908300"/>
                <a:gd name="connsiteX7" fmla="*/ 715544 w 1426755"/>
                <a:gd name="connsiteY7" fmla="*/ 2768600 h 2908300"/>
                <a:gd name="connsiteX8" fmla="*/ 1045744 w 1426755"/>
                <a:gd name="connsiteY8" fmla="*/ 2908300 h 2908300"/>
                <a:gd name="connsiteX0" fmla="*/ 245644 w 1426755"/>
                <a:gd name="connsiteY0" fmla="*/ 0 h 2908300"/>
                <a:gd name="connsiteX1" fmla="*/ 931444 w 1426755"/>
                <a:gd name="connsiteY1" fmla="*/ 381000 h 2908300"/>
                <a:gd name="connsiteX2" fmla="*/ 1426744 w 1426755"/>
                <a:gd name="connsiteY2" fmla="*/ 800100 h 2908300"/>
                <a:gd name="connsiteX3" fmla="*/ 944144 w 1426755"/>
                <a:gd name="connsiteY3" fmla="*/ 1333500 h 2908300"/>
                <a:gd name="connsiteX4" fmla="*/ 194844 w 1426755"/>
                <a:gd name="connsiteY4" fmla="*/ 1676400 h 2908300"/>
                <a:gd name="connsiteX5" fmla="*/ 4344 w 1426755"/>
                <a:gd name="connsiteY5" fmla="*/ 1905000 h 2908300"/>
                <a:gd name="connsiteX6" fmla="*/ 321844 w 1426755"/>
                <a:gd name="connsiteY6" fmla="*/ 2184400 h 2908300"/>
                <a:gd name="connsiteX7" fmla="*/ 1096544 w 1426755"/>
                <a:gd name="connsiteY7" fmla="*/ 2628900 h 2908300"/>
                <a:gd name="connsiteX8" fmla="*/ 1045744 w 1426755"/>
                <a:gd name="connsiteY8" fmla="*/ 2908300 h 2908300"/>
                <a:gd name="connsiteX0" fmla="*/ 245644 w 1426755"/>
                <a:gd name="connsiteY0" fmla="*/ 0 h 2882900"/>
                <a:gd name="connsiteX1" fmla="*/ 931444 w 1426755"/>
                <a:gd name="connsiteY1" fmla="*/ 381000 h 2882900"/>
                <a:gd name="connsiteX2" fmla="*/ 1426744 w 1426755"/>
                <a:gd name="connsiteY2" fmla="*/ 800100 h 2882900"/>
                <a:gd name="connsiteX3" fmla="*/ 944144 w 1426755"/>
                <a:gd name="connsiteY3" fmla="*/ 1333500 h 2882900"/>
                <a:gd name="connsiteX4" fmla="*/ 194844 w 1426755"/>
                <a:gd name="connsiteY4" fmla="*/ 1676400 h 2882900"/>
                <a:gd name="connsiteX5" fmla="*/ 4344 w 1426755"/>
                <a:gd name="connsiteY5" fmla="*/ 1905000 h 2882900"/>
                <a:gd name="connsiteX6" fmla="*/ 321844 w 1426755"/>
                <a:gd name="connsiteY6" fmla="*/ 2184400 h 2882900"/>
                <a:gd name="connsiteX7" fmla="*/ 1096544 w 1426755"/>
                <a:gd name="connsiteY7" fmla="*/ 2628900 h 2882900"/>
                <a:gd name="connsiteX8" fmla="*/ 1274344 w 1426755"/>
                <a:gd name="connsiteY8" fmla="*/ 2882900 h 288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55" h="2882900">
                  <a:moveTo>
                    <a:pt x="245644" y="0"/>
                  </a:moveTo>
                  <a:cubicBezTo>
                    <a:pt x="490119" y="123825"/>
                    <a:pt x="734594" y="247650"/>
                    <a:pt x="931444" y="381000"/>
                  </a:cubicBezTo>
                  <a:cubicBezTo>
                    <a:pt x="1128294" y="514350"/>
                    <a:pt x="1424627" y="641350"/>
                    <a:pt x="1426744" y="800100"/>
                  </a:cubicBezTo>
                  <a:cubicBezTo>
                    <a:pt x="1428861" y="958850"/>
                    <a:pt x="1149461" y="1187450"/>
                    <a:pt x="944144" y="1333500"/>
                  </a:cubicBezTo>
                  <a:cubicBezTo>
                    <a:pt x="738827" y="1479550"/>
                    <a:pt x="351477" y="1581150"/>
                    <a:pt x="194844" y="1676400"/>
                  </a:cubicBezTo>
                  <a:cubicBezTo>
                    <a:pt x="38211" y="1771650"/>
                    <a:pt x="-16823" y="1820333"/>
                    <a:pt x="4344" y="1905000"/>
                  </a:cubicBezTo>
                  <a:cubicBezTo>
                    <a:pt x="25511" y="1989667"/>
                    <a:pt x="139811" y="2063750"/>
                    <a:pt x="321844" y="2184400"/>
                  </a:cubicBezTo>
                  <a:cubicBezTo>
                    <a:pt x="503877" y="2305050"/>
                    <a:pt x="937794" y="2512483"/>
                    <a:pt x="1096544" y="2628900"/>
                  </a:cubicBezTo>
                  <a:cubicBezTo>
                    <a:pt x="1255294" y="2745317"/>
                    <a:pt x="1169569" y="2873375"/>
                    <a:pt x="1274344" y="2882900"/>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419928A7-219B-4CFF-8037-5FA58BBABDB2}"/>
              </a:ext>
            </a:extLst>
          </p:cNvPr>
          <p:cNvGrpSpPr/>
          <p:nvPr/>
        </p:nvGrpSpPr>
        <p:grpSpPr>
          <a:xfrm>
            <a:off x="5122718" y="1812470"/>
            <a:ext cx="676164" cy="676164"/>
            <a:chOff x="5122718" y="1783442"/>
            <a:chExt cx="676164" cy="676164"/>
          </a:xfrm>
          <a:solidFill>
            <a:srgbClr val="640711"/>
          </a:solidFill>
        </p:grpSpPr>
        <p:sp>
          <p:nvSpPr>
            <p:cNvPr id="15" name="椭圆 14">
              <a:extLst>
                <a:ext uri="{FF2B5EF4-FFF2-40B4-BE49-F238E27FC236}">
                  <a16:creationId xmlns:a16="http://schemas.microsoft.com/office/drawing/2014/main" id="{7FFF6AA2-EFB3-4655-870E-EBEFB304A6C8}"/>
                </a:ext>
              </a:extLst>
            </p:cNvPr>
            <p:cNvSpPr/>
            <p:nvPr/>
          </p:nvSpPr>
          <p:spPr>
            <a:xfrm>
              <a:off x="5122718" y="1783442"/>
              <a:ext cx="676164" cy="676164"/>
            </a:xfrm>
            <a:prstGeom prst="ellipse">
              <a:avLst/>
            </a:prstGeom>
            <a:solidFill>
              <a:srgbClr val="072B9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0B5AA8"/>
                </a:solidFill>
              </a:endParaRPr>
            </a:p>
          </p:txBody>
        </p:sp>
        <p:sp>
          <p:nvSpPr>
            <p:cNvPr id="16" name="文本框 15">
              <a:extLst>
                <a:ext uri="{FF2B5EF4-FFF2-40B4-BE49-F238E27FC236}">
                  <a16:creationId xmlns:a16="http://schemas.microsoft.com/office/drawing/2014/main" id="{FB193F58-DC66-4F62-8AD2-C8DC40751FDA}"/>
                </a:ext>
              </a:extLst>
            </p:cNvPr>
            <p:cNvSpPr txBox="1"/>
            <p:nvPr/>
          </p:nvSpPr>
          <p:spPr>
            <a:xfrm>
              <a:off x="5162481" y="1921469"/>
              <a:ext cx="596638" cy="400110"/>
            </a:xfrm>
            <a:prstGeom prst="rect">
              <a:avLst/>
            </a:prstGeom>
            <a:noFill/>
          </p:spPr>
          <p:txBody>
            <a:bodyPr wrap="none" rtlCol="0">
              <a:spAutoFit/>
            </a:bodyPr>
            <a:lstStyle/>
            <a:p>
              <a:pPr algn="ctr"/>
              <a:r>
                <a:rPr lang="en-US" altLang="zh-CN" sz="2000" b="1" dirty="0">
                  <a:solidFill>
                    <a:schemeClr val="bg1"/>
                  </a:solidFill>
                  <a:latin typeface="Agency FB" panose="020B0503020202020204" pitchFamily="34" charset="0"/>
                </a:rPr>
                <a:t>2015</a:t>
              </a:r>
              <a:endParaRPr lang="zh-CN" altLang="en-US" sz="2000" b="1" dirty="0">
                <a:solidFill>
                  <a:schemeClr val="bg1"/>
                </a:solidFill>
                <a:latin typeface="Agency FB" panose="020B0503020202020204" pitchFamily="34" charset="0"/>
              </a:endParaRPr>
            </a:p>
          </p:txBody>
        </p:sp>
      </p:grpSp>
      <p:grpSp>
        <p:nvGrpSpPr>
          <p:cNvPr id="17" name="组合 16">
            <a:extLst>
              <a:ext uri="{FF2B5EF4-FFF2-40B4-BE49-F238E27FC236}">
                <a16:creationId xmlns:a16="http://schemas.microsoft.com/office/drawing/2014/main" id="{2DE42F4E-9E98-4467-9CA1-FB3AA3F31B73}"/>
              </a:ext>
            </a:extLst>
          </p:cNvPr>
          <p:cNvGrpSpPr/>
          <p:nvPr/>
        </p:nvGrpSpPr>
        <p:grpSpPr>
          <a:xfrm>
            <a:off x="6380018" y="2663370"/>
            <a:ext cx="858782" cy="858782"/>
            <a:chOff x="6380018" y="2634342"/>
            <a:chExt cx="858782" cy="858782"/>
          </a:xfrm>
          <a:solidFill>
            <a:srgbClr val="640711"/>
          </a:solidFill>
        </p:grpSpPr>
        <p:sp>
          <p:nvSpPr>
            <p:cNvPr id="18" name="椭圆 17">
              <a:extLst>
                <a:ext uri="{FF2B5EF4-FFF2-40B4-BE49-F238E27FC236}">
                  <a16:creationId xmlns:a16="http://schemas.microsoft.com/office/drawing/2014/main" id="{0D53EA4D-3986-46B2-B06C-816E380D9433}"/>
                </a:ext>
              </a:extLst>
            </p:cNvPr>
            <p:cNvSpPr/>
            <p:nvPr/>
          </p:nvSpPr>
          <p:spPr>
            <a:xfrm>
              <a:off x="6380018" y="2634342"/>
              <a:ext cx="858782" cy="858782"/>
            </a:xfrm>
            <a:prstGeom prst="ellipse">
              <a:avLst/>
            </a:prstGeom>
            <a:solidFill>
              <a:srgbClr val="072B9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bg1"/>
                </a:solidFill>
              </a:endParaRPr>
            </a:p>
          </p:txBody>
        </p:sp>
        <p:sp>
          <p:nvSpPr>
            <p:cNvPr id="19" name="文本框 18">
              <a:extLst>
                <a:ext uri="{FF2B5EF4-FFF2-40B4-BE49-F238E27FC236}">
                  <a16:creationId xmlns:a16="http://schemas.microsoft.com/office/drawing/2014/main" id="{B51BB40E-48AF-47A3-8EAD-0BE36FEA35B3}"/>
                </a:ext>
              </a:extLst>
            </p:cNvPr>
            <p:cNvSpPr txBox="1"/>
            <p:nvPr/>
          </p:nvSpPr>
          <p:spPr>
            <a:xfrm>
              <a:off x="6465323" y="2863678"/>
              <a:ext cx="679994" cy="461665"/>
            </a:xfrm>
            <a:prstGeom prst="rect">
              <a:avLst/>
            </a:prstGeom>
            <a:noFill/>
          </p:spPr>
          <p:txBody>
            <a:bodyPr wrap="none" rtlCol="0">
              <a:spAutoFit/>
            </a:bodyPr>
            <a:lstStyle/>
            <a:p>
              <a:pPr algn="ctr"/>
              <a:r>
                <a:rPr lang="en-US" altLang="zh-CN" sz="2400" b="1" dirty="0">
                  <a:solidFill>
                    <a:schemeClr val="bg1"/>
                  </a:solidFill>
                  <a:latin typeface="Agency FB" panose="020B0503020202020204" pitchFamily="34" charset="0"/>
                </a:rPr>
                <a:t>2016</a:t>
              </a:r>
              <a:endParaRPr lang="zh-CN" altLang="en-US" sz="2400" b="1" dirty="0">
                <a:solidFill>
                  <a:schemeClr val="bg1"/>
                </a:solidFill>
                <a:latin typeface="Agency FB" panose="020B0503020202020204" pitchFamily="34" charset="0"/>
              </a:endParaRPr>
            </a:p>
          </p:txBody>
        </p:sp>
      </p:grpSp>
      <p:grpSp>
        <p:nvGrpSpPr>
          <p:cNvPr id="20" name="组合 19">
            <a:extLst>
              <a:ext uri="{FF2B5EF4-FFF2-40B4-BE49-F238E27FC236}">
                <a16:creationId xmlns:a16="http://schemas.microsoft.com/office/drawing/2014/main" id="{B539FEF4-C6D3-4C1F-9C1E-031FB5641DE9}"/>
              </a:ext>
            </a:extLst>
          </p:cNvPr>
          <p:cNvGrpSpPr/>
          <p:nvPr/>
        </p:nvGrpSpPr>
        <p:grpSpPr>
          <a:xfrm>
            <a:off x="4648877" y="3658788"/>
            <a:ext cx="1176282" cy="1176282"/>
            <a:chOff x="4648877" y="3629760"/>
            <a:chExt cx="1176282" cy="1176282"/>
          </a:xfrm>
          <a:solidFill>
            <a:srgbClr val="640711"/>
          </a:solidFill>
        </p:grpSpPr>
        <p:sp>
          <p:nvSpPr>
            <p:cNvPr id="21" name="椭圆 20">
              <a:extLst>
                <a:ext uri="{FF2B5EF4-FFF2-40B4-BE49-F238E27FC236}">
                  <a16:creationId xmlns:a16="http://schemas.microsoft.com/office/drawing/2014/main" id="{A0FEDB4D-A5F2-4CA3-8965-1FB0ACF0D689}"/>
                </a:ext>
              </a:extLst>
            </p:cNvPr>
            <p:cNvSpPr/>
            <p:nvPr/>
          </p:nvSpPr>
          <p:spPr>
            <a:xfrm>
              <a:off x="4648877" y="3629760"/>
              <a:ext cx="1176282" cy="1176282"/>
            </a:xfrm>
            <a:prstGeom prst="ellipse">
              <a:avLst/>
            </a:prstGeom>
            <a:solidFill>
              <a:srgbClr val="072B9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bg1"/>
                </a:solidFill>
              </a:endParaRPr>
            </a:p>
          </p:txBody>
        </p:sp>
        <p:sp>
          <p:nvSpPr>
            <p:cNvPr id="22" name="文本框 21">
              <a:extLst>
                <a:ext uri="{FF2B5EF4-FFF2-40B4-BE49-F238E27FC236}">
                  <a16:creationId xmlns:a16="http://schemas.microsoft.com/office/drawing/2014/main" id="{E06CE3CA-ED62-49E6-94F8-FCF7ED13DD31}"/>
                </a:ext>
              </a:extLst>
            </p:cNvPr>
            <p:cNvSpPr txBox="1"/>
            <p:nvPr/>
          </p:nvSpPr>
          <p:spPr>
            <a:xfrm>
              <a:off x="4858549" y="3987068"/>
              <a:ext cx="756938" cy="523220"/>
            </a:xfrm>
            <a:prstGeom prst="rect">
              <a:avLst/>
            </a:prstGeom>
            <a:noFill/>
          </p:spPr>
          <p:txBody>
            <a:bodyPr wrap="none" rtlCol="0">
              <a:spAutoFit/>
            </a:bodyPr>
            <a:lstStyle/>
            <a:p>
              <a:pPr algn="ctr"/>
              <a:r>
                <a:rPr lang="en-US" altLang="zh-CN" sz="2800" b="1" dirty="0">
                  <a:solidFill>
                    <a:schemeClr val="bg1"/>
                  </a:solidFill>
                  <a:latin typeface="Agency FB" panose="020B0503020202020204" pitchFamily="34" charset="0"/>
                </a:rPr>
                <a:t>20XX</a:t>
              </a:r>
              <a:endParaRPr lang="zh-CN" altLang="en-US" sz="2800" b="1" dirty="0">
                <a:solidFill>
                  <a:schemeClr val="bg1"/>
                </a:solidFill>
                <a:latin typeface="Agency FB" panose="020B0503020202020204" pitchFamily="34" charset="0"/>
              </a:endParaRPr>
            </a:p>
          </p:txBody>
        </p:sp>
      </p:grpSp>
      <p:grpSp>
        <p:nvGrpSpPr>
          <p:cNvPr id="23" name="组合 22">
            <a:extLst>
              <a:ext uri="{FF2B5EF4-FFF2-40B4-BE49-F238E27FC236}">
                <a16:creationId xmlns:a16="http://schemas.microsoft.com/office/drawing/2014/main" id="{CD538B07-C3DE-4748-A031-6F940C7B495A}"/>
              </a:ext>
            </a:extLst>
          </p:cNvPr>
          <p:cNvGrpSpPr/>
          <p:nvPr/>
        </p:nvGrpSpPr>
        <p:grpSpPr>
          <a:xfrm>
            <a:off x="6253017" y="4552605"/>
            <a:ext cx="1461751" cy="1461751"/>
            <a:chOff x="6253017" y="4523577"/>
            <a:chExt cx="1461751" cy="1461751"/>
          </a:xfrm>
          <a:solidFill>
            <a:srgbClr val="640711"/>
          </a:solidFill>
        </p:grpSpPr>
        <p:sp>
          <p:nvSpPr>
            <p:cNvPr id="24" name="椭圆 23">
              <a:extLst>
                <a:ext uri="{FF2B5EF4-FFF2-40B4-BE49-F238E27FC236}">
                  <a16:creationId xmlns:a16="http://schemas.microsoft.com/office/drawing/2014/main" id="{BEE3A1B4-FE63-418D-ACAE-A3220EA26E38}"/>
                </a:ext>
              </a:extLst>
            </p:cNvPr>
            <p:cNvSpPr/>
            <p:nvPr/>
          </p:nvSpPr>
          <p:spPr>
            <a:xfrm>
              <a:off x="6253017" y="4523577"/>
              <a:ext cx="1461751" cy="1461751"/>
            </a:xfrm>
            <a:prstGeom prst="ellipse">
              <a:avLst/>
            </a:prstGeom>
            <a:solidFill>
              <a:srgbClr val="072B9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bg1"/>
                </a:solidFill>
              </a:endParaRPr>
            </a:p>
          </p:txBody>
        </p:sp>
        <p:sp>
          <p:nvSpPr>
            <p:cNvPr id="25" name="文本框 24">
              <a:extLst>
                <a:ext uri="{FF2B5EF4-FFF2-40B4-BE49-F238E27FC236}">
                  <a16:creationId xmlns:a16="http://schemas.microsoft.com/office/drawing/2014/main" id="{A1B87AD8-2954-49FE-94CF-EEB4B0A54F73}"/>
                </a:ext>
              </a:extLst>
            </p:cNvPr>
            <p:cNvSpPr txBox="1"/>
            <p:nvPr/>
          </p:nvSpPr>
          <p:spPr>
            <a:xfrm>
              <a:off x="6570014" y="4962064"/>
              <a:ext cx="837089" cy="584775"/>
            </a:xfrm>
            <a:prstGeom prst="rect">
              <a:avLst/>
            </a:prstGeom>
            <a:noFill/>
          </p:spPr>
          <p:txBody>
            <a:bodyPr wrap="none" rtlCol="0">
              <a:spAutoFit/>
            </a:bodyPr>
            <a:lstStyle/>
            <a:p>
              <a:pPr algn="ctr"/>
              <a:r>
                <a:rPr lang="en-US" altLang="zh-CN" sz="3200" b="1" dirty="0">
                  <a:solidFill>
                    <a:schemeClr val="bg1"/>
                  </a:solidFill>
                  <a:latin typeface="Agency FB" panose="020B0503020202020204" pitchFamily="34" charset="0"/>
                </a:rPr>
                <a:t>20XX</a:t>
              </a:r>
              <a:endParaRPr lang="zh-CN" altLang="en-US" sz="3200" b="1" dirty="0">
                <a:solidFill>
                  <a:schemeClr val="bg1"/>
                </a:solidFill>
                <a:latin typeface="Agency FB" panose="020B0503020202020204" pitchFamily="34" charset="0"/>
              </a:endParaRPr>
            </a:p>
          </p:txBody>
        </p:sp>
      </p:grpSp>
      <p:grpSp>
        <p:nvGrpSpPr>
          <p:cNvPr id="26" name="组合 25">
            <a:extLst>
              <a:ext uri="{FF2B5EF4-FFF2-40B4-BE49-F238E27FC236}">
                <a16:creationId xmlns:a16="http://schemas.microsoft.com/office/drawing/2014/main" id="{F817A721-9058-4BC6-BA44-00E59FB05A25}"/>
              </a:ext>
            </a:extLst>
          </p:cNvPr>
          <p:cNvGrpSpPr/>
          <p:nvPr/>
        </p:nvGrpSpPr>
        <p:grpSpPr>
          <a:xfrm>
            <a:off x="7401226" y="2488634"/>
            <a:ext cx="2897251" cy="1129809"/>
            <a:chOff x="8548024" y="1459078"/>
            <a:chExt cx="2898005" cy="1130103"/>
          </a:xfrm>
        </p:grpSpPr>
        <p:sp>
          <p:nvSpPr>
            <p:cNvPr id="27" name="矩形 26">
              <a:extLst>
                <a:ext uri="{FF2B5EF4-FFF2-40B4-BE49-F238E27FC236}">
                  <a16:creationId xmlns:a16="http://schemas.microsoft.com/office/drawing/2014/main" id="{0EDB843F-1F74-43FF-86D0-887859AE94D3}"/>
                </a:ext>
              </a:extLst>
            </p:cNvPr>
            <p:cNvSpPr/>
            <p:nvPr/>
          </p:nvSpPr>
          <p:spPr>
            <a:xfrm>
              <a:off x="8548024" y="1850517"/>
              <a:ext cx="2898005" cy="738664"/>
            </a:xfrm>
            <a:prstGeom prst="rect">
              <a:avLst/>
            </a:prstGeom>
          </p:spPr>
          <p:txBody>
            <a:bodyPr wrap="square">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28" name="矩形 27">
              <a:extLst>
                <a:ext uri="{FF2B5EF4-FFF2-40B4-BE49-F238E27FC236}">
                  <a16:creationId xmlns:a16="http://schemas.microsoft.com/office/drawing/2014/main" id="{2FB06C2E-2DDA-4271-8A78-2BE83697E3C2}"/>
                </a:ext>
              </a:extLst>
            </p:cNvPr>
            <p:cNvSpPr/>
            <p:nvPr/>
          </p:nvSpPr>
          <p:spPr>
            <a:xfrm>
              <a:off x="8548024" y="1459078"/>
              <a:ext cx="2177925" cy="369332"/>
            </a:xfrm>
            <a:prstGeom prst="rect">
              <a:avLst/>
            </a:prstGeom>
          </p:spPr>
          <p:txBody>
            <a:bodyPr wrap="square">
              <a:spAutoFit/>
            </a:bodyPr>
            <a:lstStyle/>
            <a:p>
              <a:r>
                <a:rPr lang="zh-CN" altLang="en-US" sz="1799" dirty="0">
                  <a:solidFill>
                    <a:srgbClr val="062A92"/>
                  </a:solidFill>
                  <a:latin typeface="迷你简菱心" panose="02010609000101010101" pitchFamily="49" charset="-122"/>
                  <a:ea typeface="迷你简菱心" panose="02010609000101010101" pitchFamily="49" charset="-122"/>
                  <a:cs typeface="Segoe UI Semilight" panose="020B0402040204020203" pitchFamily="34" charset="0"/>
                </a:rPr>
                <a:t>此处添加标题</a:t>
              </a:r>
            </a:p>
          </p:txBody>
        </p:sp>
      </p:grpSp>
      <p:grpSp>
        <p:nvGrpSpPr>
          <p:cNvPr id="29" name="组合 28">
            <a:extLst>
              <a:ext uri="{FF2B5EF4-FFF2-40B4-BE49-F238E27FC236}">
                <a16:creationId xmlns:a16="http://schemas.microsoft.com/office/drawing/2014/main" id="{4521D6F3-05E1-4571-B625-AAACF0DD4E0D}"/>
              </a:ext>
            </a:extLst>
          </p:cNvPr>
          <p:cNvGrpSpPr/>
          <p:nvPr/>
        </p:nvGrpSpPr>
        <p:grpSpPr>
          <a:xfrm>
            <a:off x="2011632" y="1583427"/>
            <a:ext cx="2884159" cy="1079943"/>
            <a:chOff x="8149535" y="1459078"/>
            <a:chExt cx="2884910" cy="1080224"/>
          </a:xfrm>
        </p:grpSpPr>
        <p:sp>
          <p:nvSpPr>
            <p:cNvPr id="30" name="矩形 29">
              <a:extLst>
                <a:ext uri="{FF2B5EF4-FFF2-40B4-BE49-F238E27FC236}">
                  <a16:creationId xmlns:a16="http://schemas.microsoft.com/office/drawing/2014/main" id="{86D79EDB-3635-4057-A4D0-C83B4EE3CB98}"/>
                </a:ext>
              </a:extLst>
            </p:cNvPr>
            <p:cNvSpPr/>
            <p:nvPr/>
          </p:nvSpPr>
          <p:spPr>
            <a:xfrm>
              <a:off x="8149535" y="1800638"/>
              <a:ext cx="2884910" cy="738664"/>
            </a:xfrm>
            <a:prstGeom prst="rect">
              <a:avLst/>
            </a:prstGeom>
          </p:spPr>
          <p:txBody>
            <a:bodyPr wrap="square">
              <a:spAutoFit/>
            </a:bodyPr>
            <a:lstStyle/>
            <a:p>
              <a:pPr algn="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31" name="矩形 30">
              <a:extLst>
                <a:ext uri="{FF2B5EF4-FFF2-40B4-BE49-F238E27FC236}">
                  <a16:creationId xmlns:a16="http://schemas.microsoft.com/office/drawing/2014/main" id="{044F5ADA-30CA-43BB-A6B2-9FE54E87C1D9}"/>
                </a:ext>
              </a:extLst>
            </p:cNvPr>
            <p:cNvSpPr/>
            <p:nvPr/>
          </p:nvSpPr>
          <p:spPr>
            <a:xfrm>
              <a:off x="9013631" y="1459078"/>
              <a:ext cx="2020814" cy="369332"/>
            </a:xfrm>
            <a:prstGeom prst="rect">
              <a:avLst/>
            </a:prstGeom>
          </p:spPr>
          <p:txBody>
            <a:bodyPr wrap="square">
              <a:spAutoFit/>
            </a:bodyPr>
            <a:lstStyle/>
            <a:p>
              <a:pPr algn="r"/>
              <a:r>
                <a:rPr lang="zh-CN" altLang="en-US" sz="1799" dirty="0">
                  <a:solidFill>
                    <a:srgbClr val="062A92"/>
                  </a:solidFill>
                  <a:latin typeface="迷你简菱心" panose="02010609000101010101" pitchFamily="49" charset="-122"/>
                  <a:ea typeface="迷你简菱心" panose="02010609000101010101" pitchFamily="49" charset="-122"/>
                  <a:cs typeface="Segoe UI Semilight" panose="020B0402040204020203" pitchFamily="34" charset="0"/>
                </a:rPr>
                <a:t>此处添加标题</a:t>
              </a:r>
            </a:p>
          </p:txBody>
        </p:sp>
      </p:grpSp>
      <p:grpSp>
        <p:nvGrpSpPr>
          <p:cNvPr id="32" name="组合 31">
            <a:extLst>
              <a:ext uri="{FF2B5EF4-FFF2-40B4-BE49-F238E27FC236}">
                <a16:creationId xmlns:a16="http://schemas.microsoft.com/office/drawing/2014/main" id="{57C22CDC-D75A-4D91-B6D6-3A3805579061}"/>
              </a:ext>
            </a:extLst>
          </p:cNvPr>
          <p:cNvGrpSpPr/>
          <p:nvPr/>
        </p:nvGrpSpPr>
        <p:grpSpPr>
          <a:xfrm>
            <a:off x="1710104" y="3804557"/>
            <a:ext cx="2884159" cy="1079943"/>
            <a:chOff x="8149535" y="1459078"/>
            <a:chExt cx="2884910" cy="1080224"/>
          </a:xfrm>
        </p:grpSpPr>
        <p:sp>
          <p:nvSpPr>
            <p:cNvPr id="33" name="矩形 32">
              <a:extLst>
                <a:ext uri="{FF2B5EF4-FFF2-40B4-BE49-F238E27FC236}">
                  <a16:creationId xmlns:a16="http://schemas.microsoft.com/office/drawing/2014/main" id="{F8BBEF8C-DA85-4BEA-8946-2F4874ED7EAA}"/>
                </a:ext>
              </a:extLst>
            </p:cNvPr>
            <p:cNvSpPr/>
            <p:nvPr/>
          </p:nvSpPr>
          <p:spPr>
            <a:xfrm>
              <a:off x="8149535" y="1800638"/>
              <a:ext cx="2884910" cy="738664"/>
            </a:xfrm>
            <a:prstGeom prst="rect">
              <a:avLst/>
            </a:prstGeom>
          </p:spPr>
          <p:txBody>
            <a:bodyPr wrap="square">
              <a:spAutoFit/>
            </a:bodyPr>
            <a:lstStyle/>
            <a:p>
              <a:pPr algn="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34" name="矩形 33">
              <a:extLst>
                <a:ext uri="{FF2B5EF4-FFF2-40B4-BE49-F238E27FC236}">
                  <a16:creationId xmlns:a16="http://schemas.microsoft.com/office/drawing/2014/main" id="{82B1D011-EE2B-4EAD-8F9A-9404934553AB}"/>
                </a:ext>
              </a:extLst>
            </p:cNvPr>
            <p:cNvSpPr/>
            <p:nvPr/>
          </p:nvSpPr>
          <p:spPr>
            <a:xfrm>
              <a:off x="9013631" y="1459078"/>
              <a:ext cx="2020814" cy="369332"/>
            </a:xfrm>
            <a:prstGeom prst="rect">
              <a:avLst/>
            </a:prstGeom>
          </p:spPr>
          <p:txBody>
            <a:bodyPr wrap="square">
              <a:spAutoFit/>
            </a:bodyPr>
            <a:lstStyle/>
            <a:p>
              <a:pPr algn="r"/>
              <a:r>
                <a:rPr lang="zh-CN" altLang="en-US" sz="1799" dirty="0">
                  <a:solidFill>
                    <a:srgbClr val="062A92"/>
                  </a:solidFill>
                  <a:latin typeface="迷你简菱心" panose="02010609000101010101" pitchFamily="49" charset="-122"/>
                  <a:ea typeface="迷你简菱心" panose="02010609000101010101" pitchFamily="49" charset="-122"/>
                  <a:cs typeface="Segoe UI Semilight" panose="020B0402040204020203" pitchFamily="34" charset="0"/>
                </a:rPr>
                <a:t>此处添加标题</a:t>
              </a:r>
            </a:p>
          </p:txBody>
        </p:sp>
      </p:grpSp>
      <p:grpSp>
        <p:nvGrpSpPr>
          <p:cNvPr id="35" name="组合 34">
            <a:extLst>
              <a:ext uri="{FF2B5EF4-FFF2-40B4-BE49-F238E27FC236}">
                <a16:creationId xmlns:a16="http://schemas.microsoft.com/office/drawing/2014/main" id="{C5A7C8B3-26B0-4DFD-9B79-B5F685313B88}"/>
              </a:ext>
            </a:extLst>
          </p:cNvPr>
          <p:cNvGrpSpPr/>
          <p:nvPr/>
        </p:nvGrpSpPr>
        <p:grpSpPr>
          <a:xfrm>
            <a:off x="7853933" y="4738252"/>
            <a:ext cx="2897251" cy="1129809"/>
            <a:chOff x="8548024" y="1459078"/>
            <a:chExt cx="2898005" cy="1130103"/>
          </a:xfrm>
        </p:grpSpPr>
        <p:sp>
          <p:nvSpPr>
            <p:cNvPr id="36" name="矩形 35">
              <a:extLst>
                <a:ext uri="{FF2B5EF4-FFF2-40B4-BE49-F238E27FC236}">
                  <a16:creationId xmlns:a16="http://schemas.microsoft.com/office/drawing/2014/main" id="{2E932C74-CB34-4E9C-81DC-543A502B89A8}"/>
                </a:ext>
              </a:extLst>
            </p:cNvPr>
            <p:cNvSpPr/>
            <p:nvPr/>
          </p:nvSpPr>
          <p:spPr>
            <a:xfrm>
              <a:off x="8548024" y="1850517"/>
              <a:ext cx="2898005" cy="738664"/>
            </a:xfrm>
            <a:prstGeom prst="rect">
              <a:avLst/>
            </a:prstGeom>
          </p:spPr>
          <p:txBody>
            <a:bodyPr wrap="square">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37" name="矩形 36">
              <a:extLst>
                <a:ext uri="{FF2B5EF4-FFF2-40B4-BE49-F238E27FC236}">
                  <a16:creationId xmlns:a16="http://schemas.microsoft.com/office/drawing/2014/main" id="{1A907C55-A40E-4A1F-A707-148AE21C4AFF}"/>
                </a:ext>
              </a:extLst>
            </p:cNvPr>
            <p:cNvSpPr/>
            <p:nvPr/>
          </p:nvSpPr>
          <p:spPr>
            <a:xfrm>
              <a:off x="8548024" y="1459078"/>
              <a:ext cx="2177925" cy="369332"/>
            </a:xfrm>
            <a:prstGeom prst="rect">
              <a:avLst/>
            </a:prstGeom>
          </p:spPr>
          <p:txBody>
            <a:bodyPr wrap="square">
              <a:spAutoFit/>
            </a:bodyPr>
            <a:lstStyle/>
            <a:p>
              <a:r>
                <a:rPr lang="zh-CN" altLang="en-US" sz="1799" dirty="0">
                  <a:solidFill>
                    <a:srgbClr val="062A92"/>
                  </a:solidFill>
                  <a:latin typeface="迷你简菱心" panose="02010609000101010101" pitchFamily="49" charset="-122"/>
                  <a:ea typeface="迷你简菱心" panose="02010609000101010101" pitchFamily="49" charset="-122"/>
                  <a:cs typeface="Segoe UI Semilight" panose="020B0402040204020203" pitchFamily="34" charset="0"/>
                </a:rPr>
                <a:t>此处添加标题</a:t>
              </a:r>
            </a:p>
          </p:txBody>
        </p:sp>
      </p:grpSp>
      <p:grpSp>
        <p:nvGrpSpPr>
          <p:cNvPr id="9" name="组合 8">
            <a:extLst>
              <a:ext uri="{FF2B5EF4-FFF2-40B4-BE49-F238E27FC236}">
                <a16:creationId xmlns:a16="http://schemas.microsoft.com/office/drawing/2014/main" id="{45602400-0EE5-F231-5D22-D77923B88F2E}"/>
              </a:ext>
            </a:extLst>
          </p:cNvPr>
          <p:cNvGrpSpPr/>
          <p:nvPr/>
        </p:nvGrpSpPr>
        <p:grpSpPr>
          <a:xfrm>
            <a:off x="0" y="260648"/>
            <a:ext cx="3752647" cy="905661"/>
            <a:chOff x="0" y="260648"/>
            <a:chExt cx="3752647" cy="905661"/>
          </a:xfrm>
        </p:grpSpPr>
        <p:sp>
          <p:nvSpPr>
            <p:cNvPr id="10" name="矩形 9">
              <a:extLst>
                <a:ext uri="{FF2B5EF4-FFF2-40B4-BE49-F238E27FC236}">
                  <a16:creationId xmlns:a16="http://schemas.microsoft.com/office/drawing/2014/main" id="{942BBD21-0041-5AF4-5E74-11E4EC53AAE5}"/>
                </a:ext>
              </a:extLst>
            </p:cNvPr>
            <p:cNvSpPr/>
            <p:nvPr/>
          </p:nvSpPr>
          <p:spPr>
            <a:xfrm>
              <a:off x="0" y="374221"/>
              <a:ext cx="551384" cy="792088"/>
            </a:xfrm>
            <a:prstGeom prst="rect">
              <a:avLst/>
            </a:prstGeom>
            <a:solidFill>
              <a:srgbClr val="1437A6"/>
            </a:solidFill>
            <a:ln>
              <a:solidFill>
                <a:srgbClr val="1437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38" name="组合 37">
              <a:extLst>
                <a:ext uri="{FF2B5EF4-FFF2-40B4-BE49-F238E27FC236}">
                  <a16:creationId xmlns:a16="http://schemas.microsoft.com/office/drawing/2014/main" id="{6B654966-4D96-CE91-B169-DA32B75EE43C}"/>
                </a:ext>
              </a:extLst>
            </p:cNvPr>
            <p:cNvGrpSpPr/>
            <p:nvPr/>
          </p:nvGrpSpPr>
          <p:grpSpPr>
            <a:xfrm>
              <a:off x="695400" y="260648"/>
              <a:ext cx="3057247" cy="678559"/>
              <a:chOff x="623392" y="310880"/>
              <a:chExt cx="3057247" cy="678559"/>
            </a:xfrm>
          </p:grpSpPr>
          <p:sp>
            <p:nvSpPr>
              <p:cNvPr id="39" name="文本框 38">
                <a:extLst>
                  <a:ext uri="{FF2B5EF4-FFF2-40B4-BE49-F238E27FC236}">
                    <a16:creationId xmlns:a16="http://schemas.microsoft.com/office/drawing/2014/main" id="{D9B6E60D-9C6B-2313-5D60-7DA9B3C0C50A}"/>
                  </a:ext>
                </a:extLst>
              </p:cNvPr>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p>
            </p:txBody>
          </p:sp>
          <p:cxnSp>
            <p:nvCxnSpPr>
              <p:cNvPr id="40" name="直接连接符 39">
                <a:extLst>
                  <a:ext uri="{FF2B5EF4-FFF2-40B4-BE49-F238E27FC236}">
                    <a16:creationId xmlns:a16="http://schemas.microsoft.com/office/drawing/2014/main" id="{12FECC8C-D60E-3A36-D22E-15E4F3E7BE80}"/>
                  </a:ext>
                </a:extLst>
              </p:cNvPr>
              <p:cNvCxnSpPr/>
              <p:nvPr/>
            </p:nvCxnSpPr>
            <p:spPr>
              <a:xfrm>
                <a:off x="623392" y="989439"/>
                <a:ext cx="2880320" cy="0"/>
              </a:xfrm>
              <a:prstGeom prst="line">
                <a:avLst/>
              </a:prstGeom>
              <a:ln w="28575">
                <a:gradFill flip="none" rotWithShape="1">
                  <a:gsLst>
                    <a:gs pos="0">
                      <a:srgbClr val="0323B8"/>
                    </a:gs>
                    <a:gs pos="93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041501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D0DB14E-F1B9-4C90-4F70-20A584CDC69D}"/>
              </a:ext>
            </a:extLst>
          </p:cNvPr>
          <p:cNvSpPr/>
          <p:nvPr/>
        </p:nvSpPr>
        <p:spPr>
          <a:xfrm>
            <a:off x="0" y="0"/>
            <a:ext cx="12192000" cy="6858000"/>
          </a:xfrm>
          <a:prstGeom prst="rect">
            <a:avLst/>
          </a:prstGeom>
          <a:solidFill>
            <a:srgbClr val="00206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4">
            <a:extLst>
              <a:ext uri="{FF2B5EF4-FFF2-40B4-BE49-F238E27FC236}">
                <a16:creationId xmlns:a16="http://schemas.microsoft.com/office/drawing/2014/main" id="{48AC6AC9-BD80-450C-999E-7D0CC6786DDE}"/>
              </a:ext>
            </a:extLst>
          </p:cNvPr>
          <p:cNvSpPr txBox="1">
            <a:spLocks/>
          </p:cNvSpPr>
          <p:nvPr/>
        </p:nvSpPr>
        <p:spPr>
          <a:xfrm>
            <a:off x="6245918" y="2171025"/>
            <a:ext cx="4962650" cy="119885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8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第</a:t>
            </a:r>
            <a:r>
              <a:rPr lang="zh-CN" altLang="en-US" sz="8800" b="1" dirty="0">
                <a:solidFill>
                  <a:prstClr val="white"/>
                </a:solidFill>
                <a:latin typeface="微软雅黑" panose="020B0503020204020204" pitchFamily="34" charset="-122"/>
                <a:ea typeface="微软雅黑" panose="020B0503020204020204" pitchFamily="34" charset="-122"/>
              </a:rPr>
              <a:t>三</a:t>
            </a:r>
            <a:r>
              <a:rPr kumimoji="0" lang="zh-CN" altLang="en-US" sz="8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章</a:t>
            </a:r>
          </a:p>
        </p:txBody>
      </p:sp>
      <p:sp>
        <p:nvSpPr>
          <p:cNvPr id="5" name="标题 4">
            <a:extLst>
              <a:ext uri="{FF2B5EF4-FFF2-40B4-BE49-F238E27FC236}">
                <a16:creationId xmlns:a16="http://schemas.microsoft.com/office/drawing/2014/main" id="{44AE34A6-EA16-48E3-8F95-EAC33B73E495}"/>
              </a:ext>
            </a:extLst>
          </p:cNvPr>
          <p:cNvSpPr txBox="1">
            <a:spLocks/>
          </p:cNvSpPr>
          <p:nvPr/>
        </p:nvSpPr>
        <p:spPr>
          <a:xfrm>
            <a:off x="6310934" y="3775413"/>
            <a:ext cx="4754488" cy="74659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请输入你的标题</a:t>
            </a:r>
          </a:p>
        </p:txBody>
      </p:sp>
      <p:cxnSp>
        <p:nvCxnSpPr>
          <p:cNvPr id="6" name="直接连接符 5">
            <a:extLst>
              <a:ext uri="{FF2B5EF4-FFF2-40B4-BE49-F238E27FC236}">
                <a16:creationId xmlns:a16="http://schemas.microsoft.com/office/drawing/2014/main" id="{7CDADFC0-497A-4A4A-92C9-49989B96B15E}"/>
              </a:ext>
            </a:extLst>
          </p:cNvPr>
          <p:cNvCxnSpPr>
            <a:cxnSpLocks/>
          </p:cNvCxnSpPr>
          <p:nvPr/>
        </p:nvCxnSpPr>
        <p:spPr>
          <a:xfrm>
            <a:off x="6353930" y="3607066"/>
            <a:ext cx="3594498" cy="0"/>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F2B3DE4A-5221-4F30-AD8E-D4A4EE7FEF19}"/>
              </a:ext>
            </a:extLst>
          </p:cNvPr>
          <p:cNvSpPr txBox="1"/>
          <p:nvPr/>
        </p:nvSpPr>
        <p:spPr>
          <a:xfrm>
            <a:off x="995219" y="1169917"/>
            <a:ext cx="5328592" cy="4508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700" b="0" i="0" u="none" strike="noStrike" kern="1200" cap="none" spc="0" normalizeH="0" baseline="0" noProof="0" dirty="0">
                <a:ln>
                  <a:noFill/>
                </a:ln>
                <a:solidFill>
                  <a:prstClr val="white"/>
                </a:solidFill>
                <a:effectLst/>
                <a:uLnTx/>
                <a:uFillTx/>
                <a:latin typeface="Arial Black" panose="020B0A04020102020204" pitchFamily="34" charset="0"/>
                <a:ea typeface="宋体" panose="02010600030101010101" pitchFamily="2" charset="-122"/>
                <a:cs typeface="+mn-cs"/>
              </a:rPr>
              <a:t>03</a:t>
            </a:r>
            <a:endParaRPr kumimoji="0" lang="zh-CN" altLang="en-US" sz="28700" b="0" i="0" u="none" strike="noStrike" kern="1200" cap="none" spc="0" normalizeH="0" baseline="0" noProof="0" dirty="0">
              <a:ln>
                <a:noFill/>
              </a:ln>
              <a:solidFill>
                <a:prstClr val="white"/>
              </a:solidFill>
              <a:effectLst/>
              <a:uLnTx/>
              <a:uFillTx/>
              <a:latin typeface="Arial Black" panose="020B0A04020102020204" pitchFamily="34" charset="0"/>
              <a:ea typeface="宋体" panose="02010600030101010101" pitchFamily="2" charset="-122"/>
              <a:cs typeface="+mn-cs"/>
            </a:endParaRPr>
          </a:p>
        </p:txBody>
      </p:sp>
      <p:sp>
        <p:nvSpPr>
          <p:cNvPr id="8" name="文本框 7">
            <a:extLst>
              <a:ext uri="{FF2B5EF4-FFF2-40B4-BE49-F238E27FC236}">
                <a16:creationId xmlns:a16="http://schemas.microsoft.com/office/drawing/2014/main" id="{0937B123-28A5-F5B8-468B-E4F30B52B978}"/>
              </a:ext>
            </a:extLst>
          </p:cNvPr>
          <p:cNvSpPr txBox="1"/>
          <p:nvPr/>
        </p:nvSpPr>
        <p:spPr>
          <a:xfrm>
            <a:off x="119336" y="6177720"/>
            <a:ext cx="6096000" cy="584775"/>
          </a:xfrm>
          <a:prstGeom prst="rect">
            <a:avLst/>
          </a:prstGeom>
          <a:noFill/>
        </p:spPr>
        <p:txBody>
          <a:bodyPr wrap="square">
            <a:spAutoFit/>
          </a:bodyPr>
          <a:lstStyle/>
          <a:p>
            <a:r>
              <a:rPr lang="zh-CN" altLang="en-US" sz="3200" dirty="0">
                <a:solidFill>
                  <a:schemeClr val="bg1"/>
                </a:solidFill>
                <a:latin typeface="华文行楷" panose="02010800040101010101" pitchFamily="2" charset="-122"/>
                <a:ea typeface="华文行楷" panose="02010800040101010101" pitchFamily="2" charset="-122"/>
                <a:cs typeface="Segoe UI Semilight" panose="020B0402040204020203" pitchFamily="34" charset="0"/>
              </a:rPr>
              <a:t>明德行远 交通天下</a:t>
            </a:r>
          </a:p>
        </p:txBody>
      </p:sp>
      <p:pic>
        <p:nvPicPr>
          <p:cNvPr id="10" name="图片 9">
            <a:extLst>
              <a:ext uri="{FF2B5EF4-FFF2-40B4-BE49-F238E27FC236}">
                <a16:creationId xmlns:a16="http://schemas.microsoft.com/office/drawing/2014/main" id="{BC8B4A83-4EE4-EF8B-1289-C7E74DEA04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2304" y="188640"/>
            <a:ext cx="3103213" cy="770151"/>
          </a:xfrm>
          <a:prstGeom prst="rect">
            <a:avLst/>
          </a:prstGeom>
        </p:spPr>
      </p:pic>
    </p:spTree>
    <p:extLst>
      <p:ext uri="{BB962C8B-B14F-4D97-AF65-F5344CB8AC3E}">
        <p14:creationId xmlns:p14="http://schemas.microsoft.com/office/powerpoint/2010/main" val="9123405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9ADCC3C-0AFC-48DE-90C6-D1400E3D4323}"/>
              </a:ext>
            </a:extLst>
          </p:cNvPr>
          <p:cNvSpPr txBox="1"/>
          <p:nvPr/>
        </p:nvSpPr>
        <p:spPr>
          <a:xfrm>
            <a:off x="10505565"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grpSp>
        <p:nvGrpSpPr>
          <p:cNvPr id="11" name="Group 59">
            <a:extLst>
              <a:ext uri="{FF2B5EF4-FFF2-40B4-BE49-F238E27FC236}">
                <a16:creationId xmlns:a16="http://schemas.microsoft.com/office/drawing/2014/main" id="{9AC0C6EB-ABD0-4E32-BE80-01A447AA05C4}"/>
              </a:ext>
            </a:extLst>
          </p:cNvPr>
          <p:cNvGrpSpPr/>
          <p:nvPr/>
        </p:nvGrpSpPr>
        <p:grpSpPr>
          <a:xfrm>
            <a:off x="5515178" y="3388793"/>
            <a:ext cx="956619" cy="959170"/>
            <a:chOff x="4004877" y="2411833"/>
            <a:chExt cx="1139957" cy="1143000"/>
          </a:xfrm>
        </p:grpSpPr>
        <p:sp>
          <p:nvSpPr>
            <p:cNvPr id="12" name="Oval 13">
              <a:extLst>
                <a:ext uri="{FF2B5EF4-FFF2-40B4-BE49-F238E27FC236}">
                  <a16:creationId xmlns:a16="http://schemas.microsoft.com/office/drawing/2014/main" id="{2F66B9D3-7307-440F-BB25-9A91DBD4E1BD}"/>
                </a:ext>
              </a:extLst>
            </p:cNvPr>
            <p:cNvSpPr/>
            <p:nvPr/>
          </p:nvSpPr>
          <p:spPr bwMode="auto">
            <a:xfrm>
              <a:off x="4004877" y="2411833"/>
              <a:ext cx="1139957" cy="1143000"/>
            </a:xfrm>
            <a:prstGeom prst="ellipse">
              <a:avLst/>
            </a:prstGeom>
            <a:solidFill>
              <a:srgbClr val="072B9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4365" tIns="47184" rIns="94365" bIns="47184" numCol="1" rtlCol="0" anchor="t" anchorCtr="0" compatLnSpc="1">
              <a:prstTxWarp prst="textNoShape">
                <a:avLst/>
              </a:prstTxWarp>
            </a:bodyPr>
            <a:lstStyle/>
            <a:p>
              <a:pPr algn="ctr">
                <a:lnSpc>
                  <a:spcPct val="120000"/>
                </a:lnSpc>
              </a:pPr>
              <a:endParaRPr lang="en-US" sz="1322" dirty="0">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52">
              <a:extLst>
                <a:ext uri="{FF2B5EF4-FFF2-40B4-BE49-F238E27FC236}">
                  <a16:creationId xmlns:a16="http://schemas.microsoft.com/office/drawing/2014/main" id="{E7E65DE5-EC93-4364-BE1C-A659E2462216}"/>
                </a:ext>
              </a:extLst>
            </p:cNvPr>
            <p:cNvSpPr>
              <a:spLocks noEditPoints="1"/>
            </p:cNvSpPr>
            <p:nvPr/>
          </p:nvSpPr>
          <p:spPr bwMode="auto">
            <a:xfrm>
              <a:off x="4383793" y="2806766"/>
              <a:ext cx="382124" cy="353134"/>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2"/>
            </a:solidFill>
            <a:ln w="9525">
              <a:noFill/>
              <a:round/>
              <a:headEnd/>
              <a:tailEnd/>
            </a:ln>
          </p:spPr>
          <p:txBody>
            <a:bodyPr vert="horz" wrap="square" lIns="94365" tIns="47184" rIns="94365" bIns="47184" numCol="1" anchor="t" anchorCtr="0" compatLnSpc="1">
              <a:prstTxWarp prst="textNoShape">
                <a:avLst/>
              </a:prstTxWarp>
            </a:bodyPr>
            <a:lstStyle/>
            <a:p>
              <a:pPr>
                <a:lnSpc>
                  <a:spcPct val="120000"/>
                </a:lnSpc>
              </a:pPr>
              <a:endParaRPr lang="en-US" sz="1322"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4" name="Down Arrow 15">
            <a:extLst>
              <a:ext uri="{FF2B5EF4-FFF2-40B4-BE49-F238E27FC236}">
                <a16:creationId xmlns:a16="http://schemas.microsoft.com/office/drawing/2014/main" id="{A0043824-000B-4E2A-B7D7-092944E9F35F}"/>
              </a:ext>
            </a:extLst>
          </p:cNvPr>
          <p:cNvSpPr/>
          <p:nvPr/>
        </p:nvSpPr>
        <p:spPr bwMode="auto">
          <a:xfrm rot="14548862">
            <a:off x="6539719" y="3304911"/>
            <a:ext cx="248531" cy="443952"/>
          </a:xfrm>
          <a:prstGeom prst="downArrow">
            <a:avLst>
              <a:gd name="adj1" fmla="val 63516"/>
              <a:gd name="adj2" fmla="val 50000"/>
            </a:avLst>
          </a:prstGeom>
          <a:solidFill>
            <a:srgbClr val="072B9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4365" tIns="47184" rIns="94365" bIns="47184" numCol="1" rtlCol="0" anchor="t" anchorCtr="0" compatLnSpc="1">
            <a:prstTxWarp prst="textNoShape">
              <a:avLst/>
            </a:prstTxWarp>
          </a:bodyPr>
          <a:lstStyle/>
          <a:p>
            <a:pPr algn="ctr">
              <a:lnSpc>
                <a:spcPct val="120000"/>
              </a:lnSpc>
            </a:pPr>
            <a:endParaRPr lang="en-US" sz="1322">
              <a:latin typeface="Arial" panose="020B0604020202020204" pitchFamily="34" charset="0"/>
              <a:ea typeface="微软雅黑" panose="020B0503020204020204" pitchFamily="34" charset="-122"/>
              <a:sym typeface="Arial" panose="020B0604020202020204" pitchFamily="34" charset="0"/>
            </a:endParaRPr>
          </a:p>
        </p:txBody>
      </p:sp>
      <p:sp>
        <p:nvSpPr>
          <p:cNvPr id="15" name="Down Arrow 19">
            <a:extLst>
              <a:ext uri="{FF2B5EF4-FFF2-40B4-BE49-F238E27FC236}">
                <a16:creationId xmlns:a16="http://schemas.microsoft.com/office/drawing/2014/main" id="{8751D89E-1033-4817-9ABA-DC770ACCB921}"/>
              </a:ext>
            </a:extLst>
          </p:cNvPr>
          <p:cNvSpPr/>
          <p:nvPr/>
        </p:nvSpPr>
        <p:spPr bwMode="auto">
          <a:xfrm rot="14548862" flipH="1" flipV="1">
            <a:off x="5205652" y="3962942"/>
            <a:ext cx="248531" cy="459796"/>
          </a:xfrm>
          <a:prstGeom prst="downArrow">
            <a:avLst>
              <a:gd name="adj1" fmla="val 63516"/>
              <a:gd name="adj2" fmla="val 50000"/>
            </a:avLst>
          </a:prstGeom>
          <a:solidFill>
            <a:srgbClr val="072B9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4365" tIns="47184" rIns="94365" bIns="47184" numCol="1" rtlCol="0" anchor="t" anchorCtr="0" compatLnSpc="1">
            <a:prstTxWarp prst="textNoShape">
              <a:avLst/>
            </a:prstTxWarp>
          </a:bodyPr>
          <a:lstStyle/>
          <a:p>
            <a:pPr algn="ctr">
              <a:lnSpc>
                <a:spcPct val="120000"/>
              </a:lnSpc>
            </a:pPr>
            <a:endParaRPr lang="en-US" sz="1322">
              <a:latin typeface="Arial" panose="020B0604020202020204" pitchFamily="34" charset="0"/>
              <a:ea typeface="微软雅黑" panose="020B0503020204020204" pitchFamily="34" charset="-122"/>
              <a:sym typeface="Arial" panose="020B0604020202020204" pitchFamily="34" charset="0"/>
            </a:endParaRPr>
          </a:p>
        </p:txBody>
      </p:sp>
      <p:sp>
        <p:nvSpPr>
          <p:cNvPr id="16" name="Down Arrow 44">
            <a:extLst>
              <a:ext uri="{FF2B5EF4-FFF2-40B4-BE49-F238E27FC236}">
                <a16:creationId xmlns:a16="http://schemas.microsoft.com/office/drawing/2014/main" id="{685E6E4B-8FE6-4240-A340-5D983E9A44C8}"/>
              </a:ext>
            </a:extLst>
          </p:cNvPr>
          <p:cNvSpPr/>
          <p:nvPr/>
        </p:nvSpPr>
        <p:spPr bwMode="auto">
          <a:xfrm rot="10800000">
            <a:off x="5874968" y="2920334"/>
            <a:ext cx="248531" cy="443952"/>
          </a:xfrm>
          <a:prstGeom prst="downArrow">
            <a:avLst>
              <a:gd name="adj1" fmla="val 63516"/>
              <a:gd name="adj2" fmla="val 50000"/>
            </a:avLst>
          </a:prstGeom>
          <a:solidFill>
            <a:srgbClr val="072B9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4365" tIns="47184" rIns="94365" bIns="47184" numCol="1" rtlCol="0" anchor="t" anchorCtr="0" compatLnSpc="1">
            <a:prstTxWarp prst="textNoShape">
              <a:avLst/>
            </a:prstTxWarp>
          </a:bodyPr>
          <a:lstStyle/>
          <a:p>
            <a:pPr algn="ctr">
              <a:lnSpc>
                <a:spcPct val="120000"/>
              </a:lnSpc>
            </a:pPr>
            <a:endParaRPr lang="en-US" sz="1322">
              <a:latin typeface="Arial" panose="020B0604020202020204" pitchFamily="34" charset="0"/>
              <a:ea typeface="微软雅黑" panose="020B0503020204020204" pitchFamily="34" charset="-122"/>
              <a:sym typeface="Arial" panose="020B0604020202020204" pitchFamily="34" charset="0"/>
            </a:endParaRPr>
          </a:p>
        </p:txBody>
      </p:sp>
      <p:sp>
        <p:nvSpPr>
          <p:cNvPr id="17" name="Down Arrow 47">
            <a:extLst>
              <a:ext uri="{FF2B5EF4-FFF2-40B4-BE49-F238E27FC236}">
                <a16:creationId xmlns:a16="http://schemas.microsoft.com/office/drawing/2014/main" id="{F5144684-D7DD-4A37-BB53-55D9CB1119C8}"/>
              </a:ext>
            </a:extLst>
          </p:cNvPr>
          <p:cNvSpPr/>
          <p:nvPr/>
        </p:nvSpPr>
        <p:spPr bwMode="auto">
          <a:xfrm rot="7051138" flipH="1">
            <a:off x="5212577" y="3304381"/>
            <a:ext cx="248531" cy="443952"/>
          </a:xfrm>
          <a:prstGeom prst="downArrow">
            <a:avLst>
              <a:gd name="adj1" fmla="val 63516"/>
              <a:gd name="adj2" fmla="val 50000"/>
            </a:avLst>
          </a:prstGeom>
          <a:solidFill>
            <a:srgbClr val="072B9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4365" tIns="47184" rIns="94365" bIns="47184" numCol="1" rtlCol="0" anchor="t" anchorCtr="0" compatLnSpc="1">
            <a:prstTxWarp prst="textNoShape">
              <a:avLst/>
            </a:prstTxWarp>
          </a:bodyPr>
          <a:lstStyle/>
          <a:p>
            <a:pPr algn="ctr">
              <a:lnSpc>
                <a:spcPct val="120000"/>
              </a:lnSpc>
            </a:pPr>
            <a:endParaRPr lang="en-US" sz="1322">
              <a:latin typeface="Arial" panose="020B0604020202020204" pitchFamily="34" charset="0"/>
              <a:ea typeface="微软雅黑" panose="020B0503020204020204" pitchFamily="34" charset="-122"/>
              <a:sym typeface="Arial" panose="020B0604020202020204" pitchFamily="34" charset="0"/>
            </a:endParaRPr>
          </a:p>
        </p:txBody>
      </p:sp>
      <p:sp>
        <p:nvSpPr>
          <p:cNvPr id="18" name="Down Arrow 55">
            <a:extLst>
              <a:ext uri="{FF2B5EF4-FFF2-40B4-BE49-F238E27FC236}">
                <a16:creationId xmlns:a16="http://schemas.microsoft.com/office/drawing/2014/main" id="{69DF2C41-3EE4-4275-BB9C-6BD808A5AA6D}"/>
              </a:ext>
            </a:extLst>
          </p:cNvPr>
          <p:cNvSpPr/>
          <p:nvPr/>
        </p:nvSpPr>
        <p:spPr bwMode="auto">
          <a:xfrm rot="10800000" flipV="1">
            <a:off x="5874970" y="4372468"/>
            <a:ext cx="248531" cy="443952"/>
          </a:xfrm>
          <a:prstGeom prst="downArrow">
            <a:avLst>
              <a:gd name="adj1" fmla="val 63516"/>
              <a:gd name="adj2" fmla="val 50000"/>
            </a:avLst>
          </a:prstGeom>
          <a:solidFill>
            <a:srgbClr val="072B9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4365" tIns="47184" rIns="94365" bIns="47184" numCol="1" rtlCol="0" anchor="t" anchorCtr="0" compatLnSpc="1">
            <a:prstTxWarp prst="textNoShape">
              <a:avLst/>
            </a:prstTxWarp>
          </a:bodyPr>
          <a:lstStyle/>
          <a:p>
            <a:pPr algn="ctr">
              <a:lnSpc>
                <a:spcPct val="120000"/>
              </a:lnSpc>
            </a:pPr>
            <a:endParaRPr lang="en-US" sz="1322">
              <a:latin typeface="Arial" panose="020B0604020202020204" pitchFamily="34" charset="0"/>
              <a:ea typeface="微软雅黑" panose="020B0503020204020204" pitchFamily="34" charset="-122"/>
              <a:sym typeface="Arial" panose="020B0604020202020204" pitchFamily="34" charset="0"/>
            </a:endParaRPr>
          </a:p>
        </p:txBody>
      </p:sp>
      <p:sp>
        <p:nvSpPr>
          <p:cNvPr id="19" name="Down Arrow 56">
            <a:extLst>
              <a:ext uri="{FF2B5EF4-FFF2-40B4-BE49-F238E27FC236}">
                <a16:creationId xmlns:a16="http://schemas.microsoft.com/office/drawing/2014/main" id="{E9821975-C830-46EC-87D0-77CDD9B467D1}"/>
              </a:ext>
            </a:extLst>
          </p:cNvPr>
          <p:cNvSpPr/>
          <p:nvPr/>
        </p:nvSpPr>
        <p:spPr bwMode="auto">
          <a:xfrm rot="7051138" flipV="1">
            <a:off x="6532793" y="3976896"/>
            <a:ext cx="248531" cy="459796"/>
          </a:xfrm>
          <a:prstGeom prst="downArrow">
            <a:avLst>
              <a:gd name="adj1" fmla="val 63516"/>
              <a:gd name="adj2" fmla="val 50000"/>
            </a:avLst>
          </a:prstGeom>
          <a:solidFill>
            <a:srgbClr val="072B9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4365" tIns="47184" rIns="94365" bIns="47184" numCol="1" rtlCol="0" anchor="t" anchorCtr="0" compatLnSpc="1">
            <a:prstTxWarp prst="textNoShape">
              <a:avLst/>
            </a:prstTxWarp>
          </a:bodyPr>
          <a:lstStyle/>
          <a:p>
            <a:pPr algn="ctr">
              <a:lnSpc>
                <a:spcPct val="120000"/>
              </a:lnSpc>
            </a:pPr>
            <a:endParaRPr lang="en-US" sz="1322" dirty="0">
              <a:latin typeface="Arial" panose="020B0604020202020204" pitchFamily="34" charset="0"/>
              <a:ea typeface="微软雅黑" panose="020B0503020204020204" pitchFamily="34" charset="-122"/>
              <a:sym typeface="Arial" panose="020B0604020202020204" pitchFamily="34" charset="0"/>
            </a:endParaRPr>
          </a:p>
        </p:txBody>
      </p:sp>
      <p:grpSp>
        <p:nvGrpSpPr>
          <p:cNvPr id="20" name="Group 84">
            <a:extLst>
              <a:ext uri="{FF2B5EF4-FFF2-40B4-BE49-F238E27FC236}">
                <a16:creationId xmlns:a16="http://schemas.microsoft.com/office/drawing/2014/main" id="{68F61B7F-71E0-4599-884A-6F3F8F36C489}"/>
              </a:ext>
            </a:extLst>
          </p:cNvPr>
          <p:cNvGrpSpPr/>
          <p:nvPr/>
        </p:nvGrpSpPr>
        <p:grpSpPr>
          <a:xfrm>
            <a:off x="5502089" y="1911921"/>
            <a:ext cx="1007571" cy="1008411"/>
            <a:chOff x="3307763" y="1427226"/>
            <a:chExt cx="648499" cy="649042"/>
          </a:xfrm>
        </p:grpSpPr>
        <p:sp>
          <p:nvSpPr>
            <p:cNvPr id="21" name="Oval 76">
              <a:extLst>
                <a:ext uri="{FF2B5EF4-FFF2-40B4-BE49-F238E27FC236}">
                  <a16:creationId xmlns:a16="http://schemas.microsoft.com/office/drawing/2014/main" id="{17F9DA21-4060-4512-A11F-D1AA9423D887}"/>
                </a:ext>
              </a:extLst>
            </p:cNvPr>
            <p:cNvSpPr>
              <a:spLocks noChangeAspect="1"/>
            </p:cNvSpPr>
            <p:nvPr/>
          </p:nvSpPr>
          <p:spPr>
            <a:xfrm>
              <a:off x="3307763" y="1427226"/>
              <a:ext cx="648499" cy="649042"/>
            </a:xfrm>
            <a:prstGeom prst="ellipse">
              <a:avLst/>
            </a:prstGeom>
            <a:solidFill>
              <a:srgbClr val="072B9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03"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77">
              <a:extLst>
                <a:ext uri="{FF2B5EF4-FFF2-40B4-BE49-F238E27FC236}">
                  <a16:creationId xmlns:a16="http://schemas.microsoft.com/office/drawing/2014/main" id="{B1BFAAE3-D38F-4386-9151-55212A4AABCA}"/>
                </a:ext>
              </a:extLst>
            </p:cNvPr>
            <p:cNvSpPr>
              <a:spLocks noEditPoints="1"/>
            </p:cNvSpPr>
            <p:nvPr/>
          </p:nvSpPr>
          <p:spPr bwMode="auto">
            <a:xfrm>
              <a:off x="3483875" y="1534824"/>
              <a:ext cx="296640" cy="433374"/>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chemeClr val="bg1"/>
            </a:solidFill>
            <a:ln w="9525">
              <a:noFill/>
              <a:round/>
              <a:headEnd/>
              <a:tailEnd/>
            </a:ln>
          </p:spPr>
          <p:txBody>
            <a:bodyPr vert="horz" wrap="square" lIns="94365" tIns="47184" rIns="94365" bIns="47184" numCol="1" anchor="t" anchorCtr="0" compatLnSpc="1">
              <a:prstTxWarp prst="textNoShape">
                <a:avLst/>
              </a:prstTxWarp>
            </a:bodyPr>
            <a:lstStyle/>
            <a:p>
              <a:pPr>
                <a:lnSpc>
                  <a:spcPct val="120000"/>
                </a:lnSpc>
              </a:pPr>
              <a:endParaRPr lang="en-US" sz="1322"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3" name="Group 88">
            <a:extLst>
              <a:ext uri="{FF2B5EF4-FFF2-40B4-BE49-F238E27FC236}">
                <a16:creationId xmlns:a16="http://schemas.microsoft.com/office/drawing/2014/main" id="{0E32A061-C80F-4A90-9B46-D9BB7EF329B4}"/>
              </a:ext>
            </a:extLst>
          </p:cNvPr>
          <p:cNvGrpSpPr/>
          <p:nvPr/>
        </p:nvGrpSpPr>
        <p:grpSpPr>
          <a:xfrm>
            <a:off x="6808372" y="4036988"/>
            <a:ext cx="1007571" cy="1008411"/>
            <a:chOff x="3365370" y="3682819"/>
            <a:chExt cx="648499" cy="649042"/>
          </a:xfrm>
        </p:grpSpPr>
        <p:sp>
          <p:nvSpPr>
            <p:cNvPr id="24" name="Oval 64">
              <a:extLst>
                <a:ext uri="{FF2B5EF4-FFF2-40B4-BE49-F238E27FC236}">
                  <a16:creationId xmlns:a16="http://schemas.microsoft.com/office/drawing/2014/main" id="{58A964CE-F61B-4122-AF1E-5D487596F63E}"/>
                </a:ext>
              </a:extLst>
            </p:cNvPr>
            <p:cNvSpPr>
              <a:spLocks noChangeAspect="1"/>
            </p:cNvSpPr>
            <p:nvPr/>
          </p:nvSpPr>
          <p:spPr>
            <a:xfrm>
              <a:off x="3365370" y="3682819"/>
              <a:ext cx="648499" cy="649042"/>
            </a:xfrm>
            <a:prstGeom prst="ellipse">
              <a:avLst/>
            </a:prstGeom>
            <a:solidFill>
              <a:srgbClr val="072B9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238" b="1"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83">
              <a:extLst>
                <a:ext uri="{FF2B5EF4-FFF2-40B4-BE49-F238E27FC236}">
                  <a16:creationId xmlns:a16="http://schemas.microsoft.com/office/drawing/2014/main" id="{EF45D1F9-94F0-455D-9F2D-555DEC750FA9}"/>
                </a:ext>
              </a:extLst>
            </p:cNvPr>
            <p:cNvSpPr>
              <a:spLocks noEditPoints="1"/>
            </p:cNvSpPr>
            <p:nvPr/>
          </p:nvSpPr>
          <p:spPr bwMode="auto">
            <a:xfrm>
              <a:off x="3590360" y="3858452"/>
              <a:ext cx="198518" cy="297777"/>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headEnd/>
              <a:tailEnd/>
            </a:ln>
          </p:spPr>
          <p:txBody>
            <a:bodyPr vert="horz" wrap="square" lIns="94365" tIns="47184" rIns="94365" bIns="47184" numCol="1" anchor="t" anchorCtr="0" compatLnSpc="1">
              <a:prstTxWarp prst="textNoShape">
                <a:avLst/>
              </a:prstTxWarp>
            </a:bodyPr>
            <a:lstStyle/>
            <a:p>
              <a:pPr>
                <a:lnSpc>
                  <a:spcPct val="120000"/>
                </a:lnSpc>
              </a:pPr>
              <a:endParaRPr lang="en-US" sz="1322"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6" name="Group 87">
            <a:extLst>
              <a:ext uri="{FF2B5EF4-FFF2-40B4-BE49-F238E27FC236}">
                <a16:creationId xmlns:a16="http://schemas.microsoft.com/office/drawing/2014/main" id="{3829B84A-FE75-47BC-AB84-85B8A626F418}"/>
              </a:ext>
            </a:extLst>
          </p:cNvPr>
          <p:cNvGrpSpPr/>
          <p:nvPr/>
        </p:nvGrpSpPr>
        <p:grpSpPr>
          <a:xfrm>
            <a:off x="4176819" y="2714247"/>
            <a:ext cx="1007571" cy="1008411"/>
            <a:chOff x="5187738" y="3682819"/>
            <a:chExt cx="648499" cy="649042"/>
          </a:xfrm>
        </p:grpSpPr>
        <p:sp>
          <p:nvSpPr>
            <p:cNvPr id="27" name="Oval 73">
              <a:extLst>
                <a:ext uri="{FF2B5EF4-FFF2-40B4-BE49-F238E27FC236}">
                  <a16:creationId xmlns:a16="http://schemas.microsoft.com/office/drawing/2014/main" id="{DF5610FA-881E-4DE1-AA2B-8D2374B93CE6}"/>
                </a:ext>
              </a:extLst>
            </p:cNvPr>
            <p:cNvSpPr>
              <a:spLocks noChangeAspect="1"/>
            </p:cNvSpPr>
            <p:nvPr/>
          </p:nvSpPr>
          <p:spPr>
            <a:xfrm>
              <a:off x="5187738" y="3682819"/>
              <a:ext cx="648499" cy="649042"/>
            </a:xfrm>
            <a:prstGeom prst="ellipse">
              <a:avLst/>
            </a:prstGeom>
            <a:solidFill>
              <a:srgbClr val="072B9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238" b="1" dirty="0">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137">
              <a:extLst>
                <a:ext uri="{FF2B5EF4-FFF2-40B4-BE49-F238E27FC236}">
                  <a16:creationId xmlns:a16="http://schemas.microsoft.com/office/drawing/2014/main" id="{2F2389A1-DE79-476D-9F60-59E516FB13DE}"/>
                </a:ext>
              </a:extLst>
            </p:cNvPr>
            <p:cNvSpPr>
              <a:spLocks noEditPoints="1"/>
            </p:cNvSpPr>
            <p:nvPr/>
          </p:nvSpPr>
          <p:spPr bwMode="auto">
            <a:xfrm>
              <a:off x="5347164" y="3838560"/>
              <a:ext cx="329647" cy="337558"/>
            </a:xfrm>
            <a:custGeom>
              <a:avLst/>
              <a:gdLst/>
              <a:ahLst/>
              <a:cxnLst>
                <a:cxn ang="0">
                  <a:pos x="46" y="30"/>
                </a:cxn>
                <a:cxn ang="0">
                  <a:pos x="39" y="36"/>
                </a:cxn>
                <a:cxn ang="0">
                  <a:pos x="39" y="50"/>
                </a:cxn>
                <a:cxn ang="0">
                  <a:pos x="38" y="50"/>
                </a:cxn>
                <a:cxn ang="0">
                  <a:pos x="24" y="58"/>
                </a:cxn>
                <a:cxn ang="0">
                  <a:pos x="24" y="59"/>
                </a:cxn>
                <a:cxn ang="0">
                  <a:pos x="23" y="58"/>
                </a:cxn>
                <a:cxn ang="0">
                  <a:pos x="21" y="56"/>
                </a:cxn>
                <a:cxn ang="0">
                  <a:pos x="21" y="55"/>
                </a:cxn>
                <a:cxn ang="0">
                  <a:pos x="24" y="45"/>
                </a:cxn>
                <a:cxn ang="0">
                  <a:pos x="14" y="35"/>
                </a:cxn>
                <a:cxn ang="0">
                  <a:pos x="4" y="38"/>
                </a:cxn>
                <a:cxn ang="0">
                  <a:pos x="3" y="38"/>
                </a:cxn>
                <a:cxn ang="0">
                  <a:pos x="3" y="38"/>
                </a:cxn>
                <a:cxn ang="0">
                  <a:pos x="0" y="35"/>
                </a:cxn>
                <a:cxn ang="0">
                  <a:pos x="0" y="34"/>
                </a:cxn>
                <a:cxn ang="0">
                  <a:pos x="8" y="20"/>
                </a:cxn>
                <a:cxn ang="0">
                  <a:pos x="9" y="20"/>
                </a:cxn>
                <a:cxn ang="0">
                  <a:pos x="23" y="19"/>
                </a:cxn>
                <a:cxn ang="0">
                  <a:pos x="29" y="12"/>
                </a:cxn>
                <a:cxn ang="0">
                  <a:pos x="57" y="0"/>
                </a:cxn>
                <a:cxn ang="0">
                  <a:pos x="58" y="1"/>
                </a:cxn>
                <a:cxn ang="0">
                  <a:pos x="46" y="30"/>
                </a:cxn>
                <a:cxn ang="0">
                  <a:pos x="47" y="8"/>
                </a:cxn>
                <a:cxn ang="0">
                  <a:pos x="43" y="12"/>
                </a:cxn>
                <a:cxn ang="0">
                  <a:pos x="47" y="15"/>
                </a:cxn>
                <a:cxn ang="0">
                  <a:pos x="50" y="12"/>
                </a:cxn>
                <a:cxn ang="0">
                  <a:pos x="47" y="8"/>
                </a:cxn>
              </a:cxnLst>
              <a:rect l="0" t="0" r="r" b="b"/>
              <a:pathLst>
                <a:path w="58" h="59">
                  <a:moveTo>
                    <a:pt x="46" y="30"/>
                  </a:moveTo>
                  <a:cubicBezTo>
                    <a:pt x="44" y="32"/>
                    <a:pt x="42" y="34"/>
                    <a:pt x="39" y="36"/>
                  </a:cubicBezTo>
                  <a:cubicBezTo>
                    <a:pt x="39" y="50"/>
                    <a:pt x="39" y="50"/>
                    <a:pt x="39" y="50"/>
                  </a:cubicBezTo>
                  <a:cubicBezTo>
                    <a:pt x="39" y="50"/>
                    <a:pt x="39" y="50"/>
                    <a:pt x="38" y="50"/>
                  </a:cubicBezTo>
                  <a:cubicBezTo>
                    <a:pt x="24" y="58"/>
                    <a:pt x="24" y="58"/>
                    <a:pt x="24" y="58"/>
                  </a:cubicBezTo>
                  <a:cubicBezTo>
                    <a:pt x="24" y="59"/>
                    <a:pt x="24" y="59"/>
                    <a:pt x="24" y="59"/>
                  </a:cubicBezTo>
                  <a:cubicBezTo>
                    <a:pt x="24" y="59"/>
                    <a:pt x="23" y="58"/>
                    <a:pt x="23" y="58"/>
                  </a:cubicBezTo>
                  <a:cubicBezTo>
                    <a:pt x="21" y="56"/>
                    <a:pt x="21" y="56"/>
                    <a:pt x="21" y="56"/>
                  </a:cubicBezTo>
                  <a:cubicBezTo>
                    <a:pt x="21" y="56"/>
                    <a:pt x="20" y="55"/>
                    <a:pt x="21" y="55"/>
                  </a:cubicBezTo>
                  <a:cubicBezTo>
                    <a:pt x="24" y="45"/>
                    <a:pt x="24" y="45"/>
                    <a:pt x="24" y="45"/>
                  </a:cubicBezTo>
                  <a:cubicBezTo>
                    <a:pt x="14" y="35"/>
                    <a:pt x="14" y="35"/>
                    <a:pt x="14" y="35"/>
                  </a:cubicBezTo>
                  <a:cubicBezTo>
                    <a:pt x="4" y="38"/>
                    <a:pt x="4" y="38"/>
                    <a:pt x="4" y="38"/>
                  </a:cubicBezTo>
                  <a:cubicBezTo>
                    <a:pt x="4" y="38"/>
                    <a:pt x="3" y="38"/>
                    <a:pt x="3" y="38"/>
                  </a:cubicBezTo>
                  <a:cubicBezTo>
                    <a:pt x="3" y="38"/>
                    <a:pt x="3" y="38"/>
                    <a:pt x="3" y="38"/>
                  </a:cubicBezTo>
                  <a:cubicBezTo>
                    <a:pt x="0" y="35"/>
                    <a:pt x="0" y="35"/>
                    <a:pt x="0" y="35"/>
                  </a:cubicBezTo>
                  <a:cubicBezTo>
                    <a:pt x="0" y="35"/>
                    <a:pt x="0" y="34"/>
                    <a:pt x="0" y="34"/>
                  </a:cubicBezTo>
                  <a:cubicBezTo>
                    <a:pt x="8" y="20"/>
                    <a:pt x="8" y="20"/>
                    <a:pt x="8" y="20"/>
                  </a:cubicBezTo>
                  <a:cubicBezTo>
                    <a:pt x="8" y="20"/>
                    <a:pt x="9" y="20"/>
                    <a:pt x="9" y="20"/>
                  </a:cubicBezTo>
                  <a:cubicBezTo>
                    <a:pt x="23" y="19"/>
                    <a:pt x="23" y="19"/>
                    <a:pt x="23" y="19"/>
                  </a:cubicBezTo>
                  <a:cubicBezTo>
                    <a:pt x="25" y="17"/>
                    <a:pt x="27" y="14"/>
                    <a:pt x="29" y="12"/>
                  </a:cubicBezTo>
                  <a:cubicBezTo>
                    <a:pt x="38" y="3"/>
                    <a:pt x="45" y="0"/>
                    <a:pt x="57" y="0"/>
                  </a:cubicBezTo>
                  <a:cubicBezTo>
                    <a:pt x="58" y="0"/>
                    <a:pt x="58" y="1"/>
                    <a:pt x="58" y="1"/>
                  </a:cubicBezTo>
                  <a:cubicBezTo>
                    <a:pt x="58" y="13"/>
                    <a:pt x="55" y="21"/>
                    <a:pt x="46" y="30"/>
                  </a:cubicBezTo>
                  <a:close/>
                  <a:moveTo>
                    <a:pt x="47" y="8"/>
                  </a:moveTo>
                  <a:cubicBezTo>
                    <a:pt x="45" y="8"/>
                    <a:pt x="43" y="10"/>
                    <a:pt x="43" y="12"/>
                  </a:cubicBezTo>
                  <a:cubicBezTo>
                    <a:pt x="43" y="14"/>
                    <a:pt x="45" y="15"/>
                    <a:pt x="47" y="15"/>
                  </a:cubicBezTo>
                  <a:cubicBezTo>
                    <a:pt x="49" y="15"/>
                    <a:pt x="50" y="14"/>
                    <a:pt x="50" y="12"/>
                  </a:cubicBezTo>
                  <a:cubicBezTo>
                    <a:pt x="50" y="10"/>
                    <a:pt x="49" y="8"/>
                    <a:pt x="47" y="8"/>
                  </a:cubicBezTo>
                  <a:close/>
                </a:path>
              </a:pathLst>
            </a:custGeom>
            <a:solidFill>
              <a:schemeClr val="bg1"/>
            </a:solidFill>
            <a:ln w="9525">
              <a:noFill/>
              <a:round/>
              <a:headEnd/>
              <a:tailEnd/>
            </a:ln>
          </p:spPr>
          <p:txBody>
            <a:bodyPr vert="horz" wrap="square" lIns="94365" tIns="47184" rIns="94365" bIns="47184" numCol="1" anchor="t" anchorCtr="0" compatLnSpc="1">
              <a:prstTxWarp prst="textNoShape">
                <a:avLst/>
              </a:prstTxWarp>
            </a:bodyPr>
            <a:lstStyle/>
            <a:p>
              <a:pPr>
                <a:lnSpc>
                  <a:spcPct val="120000"/>
                </a:lnSpc>
              </a:pPr>
              <a:endParaRPr lang="en-US" sz="1322"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9" name="Group 85">
            <a:extLst>
              <a:ext uri="{FF2B5EF4-FFF2-40B4-BE49-F238E27FC236}">
                <a16:creationId xmlns:a16="http://schemas.microsoft.com/office/drawing/2014/main" id="{544B4051-A07E-474C-A82D-D64763B7FAD1}"/>
              </a:ext>
            </a:extLst>
          </p:cNvPr>
          <p:cNvGrpSpPr/>
          <p:nvPr/>
        </p:nvGrpSpPr>
        <p:grpSpPr>
          <a:xfrm>
            <a:off x="5496970" y="4813102"/>
            <a:ext cx="1007571" cy="1008411"/>
            <a:chOff x="5187738" y="1415796"/>
            <a:chExt cx="648499" cy="649042"/>
          </a:xfrm>
        </p:grpSpPr>
        <p:sp>
          <p:nvSpPr>
            <p:cNvPr id="30" name="Oval 67">
              <a:extLst>
                <a:ext uri="{FF2B5EF4-FFF2-40B4-BE49-F238E27FC236}">
                  <a16:creationId xmlns:a16="http://schemas.microsoft.com/office/drawing/2014/main" id="{E3E9B364-53CE-48FA-8E4C-F3D264AF8F63}"/>
                </a:ext>
              </a:extLst>
            </p:cNvPr>
            <p:cNvSpPr>
              <a:spLocks noChangeAspect="1"/>
            </p:cNvSpPr>
            <p:nvPr/>
          </p:nvSpPr>
          <p:spPr>
            <a:xfrm>
              <a:off x="5187738" y="1415796"/>
              <a:ext cx="648499" cy="649042"/>
            </a:xfrm>
            <a:prstGeom prst="ellipse">
              <a:avLst/>
            </a:prstGeom>
            <a:solidFill>
              <a:srgbClr val="072B9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238" b="1" dirty="0">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53">
              <a:extLst>
                <a:ext uri="{FF2B5EF4-FFF2-40B4-BE49-F238E27FC236}">
                  <a16:creationId xmlns:a16="http://schemas.microsoft.com/office/drawing/2014/main" id="{EED3DAE0-03C1-441E-A011-ACA249CE618A}"/>
                </a:ext>
              </a:extLst>
            </p:cNvPr>
            <p:cNvSpPr>
              <a:spLocks/>
            </p:cNvSpPr>
            <p:nvPr/>
          </p:nvSpPr>
          <p:spPr bwMode="auto">
            <a:xfrm>
              <a:off x="5336668" y="1592431"/>
              <a:ext cx="350639" cy="259998"/>
            </a:xfrm>
            <a:custGeom>
              <a:avLst/>
              <a:gdLst/>
              <a:ahLst/>
              <a:cxnLst>
                <a:cxn ang="0">
                  <a:pos x="55" y="50"/>
                </a:cxn>
                <a:cxn ang="0">
                  <a:pos x="16" y="50"/>
                </a:cxn>
                <a:cxn ang="0">
                  <a:pos x="0" y="34"/>
                </a:cxn>
                <a:cxn ang="0">
                  <a:pos x="9" y="20"/>
                </a:cxn>
                <a:cxn ang="0">
                  <a:pos x="9" y="18"/>
                </a:cxn>
                <a:cxn ang="0">
                  <a:pos x="27" y="0"/>
                </a:cxn>
                <a:cxn ang="0">
                  <a:pos x="44" y="11"/>
                </a:cxn>
                <a:cxn ang="0">
                  <a:pos x="50" y="9"/>
                </a:cxn>
                <a:cxn ang="0">
                  <a:pos x="59" y="18"/>
                </a:cxn>
                <a:cxn ang="0">
                  <a:pos x="58" y="23"/>
                </a:cxn>
                <a:cxn ang="0">
                  <a:pos x="68" y="36"/>
                </a:cxn>
                <a:cxn ang="0">
                  <a:pos x="55" y="50"/>
                </a:cxn>
              </a:cxnLst>
              <a:rect l="0" t="0" r="r" b="b"/>
              <a:pathLst>
                <a:path w="68" h="50">
                  <a:moveTo>
                    <a:pt x="55" y="50"/>
                  </a:moveTo>
                  <a:cubicBezTo>
                    <a:pt x="16" y="50"/>
                    <a:pt x="16" y="50"/>
                    <a:pt x="16" y="50"/>
                  </a:cubicBezTo>
                  <a:cubicBezTo>
                    <a:pt x="7" y="50"/>
                    <a:pt x="0" y="43"/>
                    <a:pt x="0" y="34"/>
                  </a:cubicBezTo>
                  <a:cubicBezTo>
                    <a:pt x="0" y="28"/>
                    <a:pt x="4" y="22"/>
                    <a:pt x="9" y="20"/>
                  </a:cubicBezTo>
                  <a:cubicBezTo>
                    <a:pt x="9" y="19"/>
                    <a:pt x="9" y="19"/>
                    <a:pt x="9" y="18"/>
                  </a:cubicBezTo>
                  <a:cubicBezTo>
                    <a:pt x="9" y="8"/>
                    <a:pt x="17" y="0"/>
                    <a:pt x="27" y="0"/>
                  </a:cubicBezTo>
                  <a:cubicBezTo>
                    <a:pt x="35" y="0"/>
                    <a:pt x="41" y="5"/>
                    <a:pt x="44" y="11"/>
                  </a:cubicBezTo>
                  <a:cubicBezTo>
                    <a:pt x="46" y="10"/>
                    <a:pt x="48" y="9"/>
                    <a:pt x="50" y="9"/>
                  </a:cubicBezTo>
                  <a:cubicBezTo>
                    <a:pt x="55" y="9"/>
                    <a:pt x="59" y="13"/>
                    <a:pt x="59" y="18"/>
                  </a:cubicBezTo>
                  <a:cubicBezTo>
                    <a:pt x="59" y="20"/>
                    <a:pt x="59" y="22"/>
                    <a:pt x="58" y="23"/>
                  </a:cubicBezTo>
                  <a:cubicBezTo>
                    <a:pt x="64" y="25"/>
                    <a:pt x="68" y="30"/>
                    <a:pt x="68" y="36"/>
                  </a:cubicBezTo>
                  <a:cubicBezTo>
                    <a:pt x="68" y="44"/>
                    <a:pt x="62" y="50"/>
                    <a:pt x="55" y="50"/>
                  </a:cubicBezTo>
                  <a:close/>
                </a:path>
              </a:pathLst>
            </a:custGeom>
            <a:solidFill>
              <a:schemeClr val="bg1"/>
            </a:solidFill>
            <a:ln w="9525">
              <a:noFill/>
              <a:round/>
              <a:headEnd/>
              <a:tailEnd/>
            </a:ln>
          </p:spPr>
          <p:txBody>
            <a:bodyPr vert="horz" wrap="square" lIns="94365" tIns="47184" rIns="94365" bIns="47184" numCol="1" anchor="t" anchorCtr="0" compatLnSpc="1">
              <a:prstTxWarp prst="textNoShape">
                <a:avLst/>
              </a:prstTxWarp>
            </a:bodyPr>
            <a:lstStyle/>
            <a:p>
              <a:pPr>
                <a:lnSpc>
                  <a:spcPct val="120000"/>
                </a:lnSpc>
              </a:pPr>
              <a:endParaRPr lang="en-US" sz="1322"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2" name="Group 86">
            <a:extLst>
              <a:ext uri="{FF2B5EF4-FFF2-40B4-BE49-F238E27FC236}">
                <a16:creationId xmlns:a16="http://schemas.microsoft.com/office/drawing/2014/main" id="{E8D56812-67FF-4506-BA85-738E9B3796A1}"/>
              </a:ext>
            </a:extLst>
          </p:cNvPr>
          <p:cNvGrpSpPr/>
          <p:nvPr/>
        </p:nvGrpSpPr>
        <p:grpSpPr>
          <a:xfrm>
            <a:off x="4164280" y="4036988"/>
            <a:ext cx="1007571" cy="1008411"/>
            <a:chOff x="5648596" y="2472338"/>
            <a:chExt cx="648499" cy="649042"/>
          </a:xfrm>
        </p:grpSpPr>
        <p:sp>
          <p:nvSpPr>
            <p:cNvPr id="33" name="Oval 70">
              <a:extLst>
                <a:ext uri="{FF2B5EF4-FFF2-40B4-BE49-F238E27FC236}">
                  <a16:creationId xmlns:a16="http://schemas.microsoft.com/office/drawing/2014/main" id="{C76D6BB8-6E3C-4867-9D6C-088232E9880D}"/>
                </a:ext>
              </a:extLst>
            </p:cNvPr>
            <p:cNvSpPr>
              <a:spLocks noChangeAspect="1"/>
            </p:cNvSpPr>
            <p:nvPr/>
          </p:nvSpPr>
          <p:spPr>
            <a:xfrm>
              <a:off x="5648596" y="2472338"/>
              <a:ext cx="648499" cy="649042"/>
            </a:xfrm>
            <a:prstGeom prst="ellipse">
              <a:avLst/>
            </a:prstGeom>
            <a:solidFill>
              <a:srgbClr val="072B9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238" b="1" dirty="0">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57">
              <a:extLst>
                <a:ext uri="{FF2B5EF4-FFF2-40B4-BE49-F238E27FC236}">
                  <a16:creationId xmlns:a16="http://schemas.microsoft.com/office/drawing/2014/main" id="{6167E62A-75F7-44B9-838E-B7EE461A1A57}"/>
                </a:ext>
              </a:extLst>
            </p:cNvPr>
            <p:cNvSpPr>
              <a:spLocks noEditPoints="1"/>
            </p:cNvSpPr>
            <p:nvPr/>
          </p:nvSpPr>
          <p:spPr bwMode="auto">
            <a:xfrm>
              <a:off x="5827267" y="2667801"/>
              <a:ext cx="291152" cy="258114"/>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chemeClr val="bg1"/>
            </a:solidFill>
            <a:ln w="9525">
              <a:noFill/>
              <a:round/>
              <a:headEnd/>
              <a:tailEnd/>
            </a:ln>
          </p:spPr>
          <p:txBody>
            <a:bodyPr vert="horz" wrap="square" lIns="94365" tIns="47184" rIns="94365" bIns="47184" numCol="1" anchor="t" anchorCtr="0" compatLnSpc="1">
              <a:prstTxWarp prst="textNoShape">
                <a:avLst/>
              </a:prstTxWarp>
            </a:bodyPr>
            <a:lstStyle/>
            <a:p>
              <a:pPr>
                <a:lnSpc>
                  <a:spcPct val="120000"/>
                </a:lnSpc>
              </a:pPr>
              <a:endParaRPr lang="en-US" sz="1322"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5" name="Group 83">
            <a:extLst>
              <a:ext uri="{FF2B5EF4-FFF2-40B4-BE49-F238E27FC236}">
                <a16:creationId xmlns:a16="http://schemas.microsoft.com/office/drawing/2014/main" id="{97594017-5747-45CA-B2D6-61D1613867FA}"/>
              </a:ext>
            </a:extLst>
          </p:cNvPr>
          <p:cNvGrpSpPr/>
          <p:nvPr/>
        </p:nvGrpSpPr>
        <p:grpSpPr>
          <a:xfrm>
            <a:off x="6818200" y="2709616"/>
            <a:ext cx="1007571" cy="1008411"/>
            <a:chOff x="2886238" y="2472339"/>
            <a:chExt cx="648499" cy="649042"/>
          </a:xfrm>
        </p:grpSpPr>
        <p:sp>
          <p:nvSpPr>
            <p:cNvPr id="36" name="Oval 61">
              <a:extLst>
                <a:ext uri="{FF2B5EF4-FFF2-40B4-BE49-F238E27FC236}">
                  <a16:creationId xmlns:a16="http://schemas.microsoft.com/office/drawing/2014/main" id="{39B21FC0-11FC-4A3B-9E8F-ADE3F0F263D8}"/>
                </a:ext>
              </a:extLst>
            </p:cNvPr>
            <p:cNvSpPr>
              <a:spLocks noChangeAspect="1"/>
            </p:cNvSpPr>
            <p:nvPr/>
          </p:nvSpPr>
          <p:spPr>
            <a:xfrm>
              <a:off x="2886238" y="2472339"/>
              <a:ext cx="648499" cy="649042"/>
            </a:xfrm>
            <a:prstGeom prst="ellipse">
              <a:avLst/>
            </a:prstGeom>
            <a:solidFill>
              <a:srgbClr val="072B9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445" b="1" dirty="0">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65">
              <a:extLst>
                <a:ext uri="{FF2B5EF4-FFF2-40B4-BE49-F238E27FC236}">
                  <a16:creationId xmlns:a16="http://schemas.microsoft.com/office/drawing/2014/main" id="{C52C9C70-D2BB-414D-8F41-B8C86C2D27FA}"/>
                </a:ext>
              </a:extLst>
            </p:cNvPr>
            <p:cNvSpPr>
              <a:spLocks noEditPoints="1"/>
            </p:cNvSpPr>
            <p:nvPr/>
          </p:nvSpPr>
          <p:spPr bwMode="auto">
            <a:xfrm>
              <a:off x="3027706" y="2630302"/>
              <a:ext cx="365563" cy="333116"/>
            </a:xfrm>
            <a:custGeom>
              <a:avLst/>
              <a:gdLst/>
              <a:ahLst/>
              <a:cxnLst>
                <a:cxn ang="0">
                  <a:pos x="45" y="41"/>
                </a:cxn>
                <a:cxn ang="0">
                  <a:pos x="47" y="50"/>
                </a:cxn>
                <a:cxn ang="0">
                  <a:pos x="40" y="56"/>
                </a:cxn>
                <a:cxn ang="0">
                  <a:pos x="31" y="60"/>
                </a:cxn>
                <a:cxn ang="0">
                  <a:pos x="21" y="60"/>
                </a:cxn>
                <a:cxn ang="0">
                  <a:pos x="13" y="56"/>
                </a:cxn>
                <a:cxn ang="0">
                  <a:pos x="5" y="50"/>
                </a:cxn>
                <a:cxn ang="0">
                  <a:pos x="8" y="41"/>
                </a:cxn>
                <a:cxn ang="0">
                  <a:pos x="0" y="32"/>
                </a:cxn>
                <a:cxn ang="0">
                  <a:pos x="9" y="26"/>
                </a:cxn>
                <a:cxn ang="0">
                  <a:pos x="5" y="20"/>
                </a:cxn>
                <a:cxn ang="0">
                  <a:pos x="17" y="18"/>
                </a:cxn>
                <a:cxn ang="0">
                  <a:pos x="22" y="10"/>
                </a:cxn>
                <a:cxn ang="0">
                  <a:pos x="32" y="17"/>
                </a:cxn>
                <a:cxn ang="0">
                  <a:pos x="41" y="14"/>
                </a:cxn>
                <a:cxn ang="0">
                  <a:pos x="47" y="22"/>
                </a:cxn>
                <a:cxn ang="0">
                  <a:pos x="51" y="30"/>
                </a:cxn>
                <a:cxn ang="0">
                  <a:pos x="26" y="25"/>
                </a:cxn>
                <a:cxn ang="0">
                  <a:pos x="36" y="35"/>
                </a:cxn>
                <a:cxn ang="0">
                  <a:pos x="72" y="19"/>
                </a:cxn>
                <a:cxn ang="0">
                  <a:pos x="72" y="27"/>
                </a:cxn>
                <a:cxn ang="0">
                  <a:pos x="62" y="25"/>
                </a:cxn>
                <a:cxn ang="0">
                  <a:pos x="52" y="27"/>
                </a:cxn>
                <a:cxn ang="0">
                  <a:pos x="53" y="19"/>
                </a:cxn>
                <a:cxn ang="0">
                  <a:pos x="53" y="11"/>
                </a:cxn>
                <a:cxn ang="0">
                  <a:pos x="52" y="3"/>
                </a:cxn>
                <a:cxn ang="0">
                  <a:pos x="62" y="4"/>
                </a:cxn>
                <a:cxn ang="0">
                  <a:pos x="67" y="0"/>
                </a:cxn>
                <a:cxn ang="0">
                  <a:pos x="70" y="9"/>
                </a:cxn>
                <a:cxn ang="0">
                  <a:pos x="78" y="18"/>
                </a:cxn>
                <a:cxn ang="0">
                  <a:pos x="70" y="62"/>
                </a:cxn>
                <a:cxn ang="0">
                  <a:pos x="67" y="71"/>
                </a:cxn>
                <a:cxn ang="0">
                  <a:pos x="61" y="66"/>
                </a:cxn>
                <a:cxn ang="0">
                  <a:pos x="52" y="68"/>
                </a:cxn>
                <a:cxn ang="0">
                  <a:pos x="47" y="59"/>
                </a:cxn>
                <a:cxn ang="0">
                  <a:pos x="54" y="50"/>
                </a:cxn>
                <a:cxn ang="0">
                  <a:pos x="57" y="41"/>
                </a:cxn>
                <a:cxn ang="0">
                  <a:pos x="63" y="46"/>
                </a:cxn>
                <a:cxn ang="0">
                  <a:pos x="72" y="44"/>
                </a:cxn>
                <a:cxn ang="0">
                  <a:pos x="72" y="52"/>
                </a:cxn>
                <a:cxn ang="0">
                  <a:pos x="62" y="10"/>
                </a:cxn>
                <a:cxn ang="0">
                  <a:pos x="67" y="15"/>
                </a:cxn>
                <a:cxn ang="0">
                  <a:pos x="57" y="56"/>
                </a:cxn>
                <a:cxn ang="0">
                  <a:pos x="62" y="51"/>
                </a:cxn>
              </a:cxnLst>
              <a:rect l="0" t="0" r="r" b="b"/>
              <a:pathLst>
                <a:path w="78" h="71">
                  <a:moveTo>
                    <a:pt x="52" y="39"/>
                  </a:moveTo>
                  <a:cubicBezTo>
                    <a:pt x="52" y="40"/>
                    <a:pt x="51" y="40"/>
                    <a:pt x="51" y="40"/>
                  </a:cubicBezTo>
                  <a:cubicBezTo>
                    <a:pt x="45" y="41"/>
                    <a:pt x="45" y="41"/>
                    <a:pt x="45" y="41"/>
                  </a:cubicBezTo>
                  <a:cubicBezTo>
                    <a:pt x="44" y="42"/>
                    <a:pt x="44" y="43"/>
                    <a:pt x="43" y="44"/>
                  </a:cubicBezTo>
                  <a:cubicBezTo>
                    <a:pt x="45" y="46"/>
                    <a:pt x="46" y="47"/>
                    <a:pt x="47" y="49"/>
                  </a:cubicBezTo>
                  <a:cubicBezTo>
                    <a:pt x="47" y="49"/>
                    <a:pt x="47" y="49"/>
                    <a:pt x="47" y="50"/>
                  </a:cubicBezTo>
                  <a:cubicBezTo>
                    <a:pt x="47" y="50"/>
                    <a:pt x="47" y="50"/>
                    <a:pt x="47" y="50"/>
                  </a:cubicBezTo>
                  <a:cubicBezTo>
                    <a:pt x="46" y="52"/>
                    <a:pt x="42" y="56"/>
                    <a:pt x="41" y="56"/>
                  </a:cubicBezTo>
                  <a:cubicBezTo>
                    <a:pt x="40" y="56"/>
                    <a:pt x="40" y="56"/>
                    <a:pt x="40" y="56"/>
                  </a:cubicBezTo>
                  <a:cubicBezTo>
                    <a:pt x="35" y="53"/>
                    <a:pt x="35" y="53"/>
                    <a:pt x="35" y="53"/>
                  </a:cubicBezTo>
                  <a:cubicBezTo>
                    <a:pt x="34" y="53"/>
                    <a:pt x="33" y="53"/>
                    <a:pt x="32" y="54"/>
                  </a:cubicBezTo>
                  <a:cubicBezTo>
                    <a:pt x="32" y="56"/>
                    <a:pt x="32" y="58"/>
                    <a:pt x="31" y="60"/>
                  </a:cubicBezTo>
                  <a:cubicBezTo>
                    <a:pt x="31" y="61"/>
                    <a:pt x="30" y="61"/>
                    <a:pt x="30" y="61"/>
                  </a:cubicBezTo>
                  <a:cubicBezTo>
                    <a:pt x="22" y="61"/>
                    <a:pt x="22" y="61"/>
                    <a:pt x="22" y="61"/>
                  </a:cubicBezTo>
                  <a:cubicBezTo>
                    <a:pt x="22" y="61"/>
                    <a:pt x="21" y="61"/>
                    <a:pt x="21" y="60"/>
                  </a:cubicBezTo>
                  <a:cubicBezTo>
                    <a:pt x="20" y="54"/>
                    <a:pt x="20" y="54"/>
                    <a:pt x="20" y="54"/>
                  </a:cubicBezTo>
                  <a:cubicBezTo>
                    <a:pt x="19" y="54"/>
                    <a:pt x="18" y="53"/>
                    <a:pt x="17" y="53"/>
                  </a:cubicBezTo>
                  <a:cubicBezTo>
                    <a:pt x="13" y="56"/>
                    <a:pt x="13" y="56"/>
                    <a:pt x="13" y="56"/>
                  </a:cubicBezTo>
                  <a:cubicBezTo>
                    <a:pt x="12" y="56"/>
                    <a:pt x="12" y="56"/>
                    <a:pt x="12" y="56"/>
                  </a:cubicBezTo>
                  <a:cubicBezTo>
                    <a:pt x="11" y="56"/>
                    <a:pt x="11" y="56"/>
                    <a:pt x="11" y="56"/>
                  </a:cubicBezTo>
                  <a:cubicBezTo>
                    <a:pt x="10" y="55"/>
                    <a:pt x="5" y="51"/>
                    <a:pt x="5" y="50"/>
                  </a:cubicBezTo>
                  <a:cubicBezTo>
                    <a:pt x="5" y="49"/>
                    <a:pt x="5" y="49"/>
                    <a:pt x="5" y="49"/>
                  </a:cubicBezTo>
                  <a:cubicBezTo>
                    <a:pt x="7" y="47"/>
                    <a:pt x="8" y="46"/>
                    <a:pt x="9" y="44"/>
                  </a:cubicBezTo>
                  <a:cubicBezTo>
                    <a:pt x="8" y="43"/>
                    <a:pt x="8" y="42"/>
                    <a:pt x="8" y="41"/>
                  </a:cubicBezTo>
                  <a:cubicBezTo>
                    <a:pt x="1" y="40"/>
                    <a:pt x="1" y="40"/>
                    <a:pt x="1" y="40"/>
                  </a:cubicBezTo>
                  <a:cubicBezTo>
                    <a:pt x="1" y="40"/>
                    <a:pt x="0" y="40"/>
                    <a:pt x="0" y="39"/>
                  </a:cubicBezTo>
                  <a:cubicBezTo>
                    <a:pt x="0" y="32"/>
                    <a:pt x="0" y="32"/>
                    <a:pt x="0" y="32"/>
                  </a:cubicBezTo>
                  <a:cubicBezTo>
                    <a:pt x="0" y="31"/>
                    <a:pt x="1" y="30"/>
                    <a:pt x="1" y="30"/>
                  </a:cubicBezTo>
                  <a:cubicBezTo>
                    <a:pt x="8" y="29"/>
                    <a:pt x="8" y="29"/>
                    <a:pt x="8" y="29"/>
                  </a:cubicBezTo>
                  <a:cubicBezTo>
                    <a:pt x="8" y="28"/>
                    <a:pt x="8" y="27"/>
                    <a:pt x="9" y="26"/>
                  </a:cubicBezTo>
                  <a:cubicBezTo>
                    <a:pt x="8" y="25"/>
                    <a:pt x="7" y="23"/>
                    <a:pt x="5" y="22"/>
                  </a:cubicBezTo>
                  <a:cubicBezTo>
                    <a:pt x="5" y="21"/>
                    <a:pt x="5" y="21"/>
                    <a:pt x="5" y="21"/>
                  </a:cubicBezTo>
                  <a:cubicBezTo>
                    <a:pt x="5" y="21"/>
                    <a:pt x="5" y="20"/>
                    <a:pt x="5" y="20"/>
                  </a:cubicBezTo>
                  <a:cubicBezTo>
                    <a:pt x="6" y="19"/>
                    <a:pt x="11" y="14"/>
                    <a:pt x="12" y="14"/>
                  </a:cubicBezTo>
                  <a:cubicBezTo>
                    <a:pt x="12" y="14"/>
                    <a:pt x="12" y="14"/>
                    <a:pt x="13" y="14"/>
                  </a:cubicBezTo>
                  <a:cubicBezTo>
                    <a:pt x="17" y="18"/>
                    <a:pt x="17" y="18"/>
                    <a:pt x="17" y="18"/>
                  </a:cubicBezTo>
                  <a:cubicBezTo>
                    <a:pt x="18" y="18"/>
                    <a:pt x="19" y="17"/>
                    <a:pt x="20" y="17"/>
                  </a:cubicBezTo>
                  <a:cubicBezTo>
                    <a:pt x="21" y="15"/>
                    <a:pt x="21" y="13"/>
                    <a:pt x="21" y="11"/>
                  </a:cubicBezTo>
                  <a:cubicBezTo>
                    <a:pt x="21" y="10"/>
                    <a:pt x="22" y="10"/>
                    <a:pt x="22" y="10"/>
                  </a:cubicBezTo>
                  <a:cubicBezTo>
                    <a:pt x="30" y="10"/>
                    <a:pt x="30" y="10"/>
                    <a:pt x="30" y="10"/>
                  </a:cubicBezTo>
                  <a:cubicBezTo>
                    <a:pt x="30" y="10"/>
                    <a:pt x="31" y="10"/>
                    <a:pt x="31" y="11"/>
                  </a:cubicBezTo>
                  <a:cubicBezTo>
                    <a:pt x="32" y="17"/>
                    <a:pt x="32" y="17"/>
                    <a:pt x="32" y="17"/>
                  </a:cubicBezTo>
                  <a:cubicBezTo>
                    <a:pt x="33" y="17"/>
                    <a:pt x="34" y="18"/>
                    <a:pt x="35" y="18"/>
                  </a:cubicBezTo>
                  <a:cubicBezTo>
                    <a:pt x="40" y="14"/>
                    <a:pt x="40" y="14"/>
                    <a:pt x="40" y="14"/>
                  </a:cubicBezTo>
                  <a:cubicBezTo>
                    <a:pt x="40" y="14"/>
                    <a:pt x="40" y="14"/>
                    <a:pt x="41" y="14"/>
                  </a:cubicBezTo>
                  <a:cubicBezTo>
                    <a:pt x="41" y="14"/>
                    <a:pt x="41" y="14"/>
                    <a:pt x="41" y="14"/>
                  </a:cubicBezTo>
                  <a:cubicBezTo>
                    <a:pt x="42" y="15"/>
                    <a:pt x="47" y="20"/>
                    <a:pt x="47" y="21"/>
                  </a:cubicBezTo>
                  <a:cubicBezTo>
                    <a:pt x="47" y="21"/>
                    <a:pt x="47" y="21"/>
                    <a:pt x="47" y="22"/>
                  </a:cubicBezTo>
                  <a:cubicBezTo>
                    <a:pt x="46" y="23"/>
                    <a:pt x="45" y="25"/>
                    <a:pt x="43" y="26"/>
                  </a:cubicBezTo>
                  <a:cubicBezTo>
                    <a:pt x="44" y="27"/>
                    <a:pt x="44" y="28"/>
                    <a:pt x="45" y="30"/>
                  </a:cubicBezTo>
                  <a:cubicBezTo>
                    <a:pt x="51" y="30"/>
                    <a:pt x="51" y="30"/>
                    <a:pt x="51" y="30"/>
                  </a:cubicBezTo>
                  <a:cubicBezTo>
                    <a:pt x="51" y="31"/>
                    <a:pt x="52" y="31"/>
                    <a:pt x="52" y="32"/>
                  </a:cubicBezTo>
                  <a:lnTo>
                    <a:pt x="52" y="39"/>
                  </a:lnTo>
                  <a:close/>
                  <a:moveTo>
                    <a:pt x="26" y="25"/>
                  </a:moveTo>
                  <a:cubicBezTo>
                    <a:pt x="21" y="25"/>
                    <a:pt x="16" y="30"/>
                    <a:pt x="16" y="35"/>
                  </a:cubicBezTo>
                  <a:cubicBezTo>
                    <a:pt x="16" y="41"/>
                    <a:pt x="21" y="46"/>
                    <a:pt x="26" y="46"/>
                  </a:cubicBezTo>
                  <a:cubicBezTo>
                    <a:pt x="32" y="46"/>
                    <a:pt x="36" y="41"/>
                    <a:pt x="36" y="35"/>
                  </a:cubicBezTo>
                  <a:cubicBezTo>
                    <a:pt x="36" y="30"/>
                    <a:pt x="32" y="25"/>
                    <a:pt x="26" y="25"/>
                  </a:cubicBezTo>
                  <a:close/>
                  <a:moveTo>
                    <a:pt x="78" y="18"/>
                  </a:moveTo>
                  <a:cubicBezTo>
                    <a:pt x="78" y="18"/>
                    <a:pt x="72" y="19"/>
                    <a:pt x="72" y="19"/>
                  </a:cubicBezTo>
                  <a:cubicBezTo>
                    <a:pt x="71" y="20"/>
                    <a:pt x="71" y="20"/>
                    <a:pt x="70" y="21"/>
                  </a:cubicBezTo>
                  <a:cubicBezTo>
                    <a:pt x="71" y="22"/>
                    <a:pt x="72" y="26"/>
                    <a:pt x="72" y="26"/>
                  </a:cubicBezTo>
                  <a:cubicBezTo>
                    <a:pt x="72" y="27"/>
                    <a:pt x="72" y="27"/>
                    <a:pt x="72" y="27"/>
                  </a:cubicBezTo>
                  <a:cubicBezTo>
                    <a:pt x="72" y="27"/>
                    <a:pt x="68" y="30"/>
                    <a:pt x="67" y="30"/>
                  </a:cubicBezTo>
                  <a:cubicBezTo>
                    <a:pt x="67" y="30"/>
                    <a:pt x="64" y="26"/>
                    <a:pt x="63" y="25"/>
                  </a:cubicBezTo>
                  <a:cubicBezTo>
                    <a:pt x="63" y="25"/>
                    <a:pt x="63" y="25"/>
                    <a:pt x="62" y="25"/>
                  </a:cubicBezTo>
                  <a:cubicBezTo>
                    <a:pt x="62" y="25"/>
                    <a:pt x="61" y="25"/>
                    <a:pt x="61" y="25"/>
                  </a:cubicBezTo>
                  <a:cubicBezTo>
                    <a:pt x="61" y="26"/>
                    <a:pt x="58" y="30"/>
                    <a:pt x="57" y="30"/>
                  </a:cubicBezTo>
                  <a:cubicBezTo>
                    <a:pt x="57" y="30"/>
                    <a:pt x="53" y="27"/>
                    <a:pt x="52" y="27"/>
                  </a:cubicBezTo>
                  <a:cubicBezTo>
                    <a:pt x="52" y="27"/>
                    <a:pt x="52" y="27"/>
                    <a:pt x="52" y="26"/>
                  </a:cubicBezTo>
                  <a:cubicBezTo>
                    <a:pt x="52" y="26"/>
                    <a:pt x="54" y="22"/>
                    <a:pt x="54" y="21"/>
                  </a:cubicBezTo>
                  <a:cubicBezTo>
                    <a:pt x="53" y="20"/>
                    <a:pt x="53" y="20"/>
                    <a:pt x="53" y="19"/>
                  </a:cubicBezTo>
                  <a:cubicBezTo>
                    <a:pt x="52" y="19"/>
                    <a:pt x="47" y="18"/>
                    <a:pt x="47" y="18"/>
                  </a:cubicBezTo>
                  <a:cubicBezTo>
                    <a:pt x="47" y="12"/>
                    <a:pt x="47" y="12"/>
                    <a:pt x="47" y="12"/>
                  </a:cubicBezTo>
                  <a:cubicBezTo>
                    <a:pt x="47" y="11"/>
                    <a:pt x="52" y="11"/>
                    <a:pt x="53" y="11"/>
                  </a:cubicBezTo>
                  <a:cubicBezTo>
                    <a:pt x="53" y="10"/>
                    <a:pt x="53" y="9"/>
                    <a:pt x="54" y="9"/>
                  </a:cubicBezTo>
                  <a:cubicBezTo>
                    <a:pt x="54" y="8"/>
                    <a:pt x="52" y="4"/>
                    <a:pt x="52" y="3"/>
                  </a:cubicBezTo>
                  <a:cubicBezTo>
                    <a:pt x="52" y="3"/>
                    <a:pt x="52" y="3"/>
                    <a:pt x="52" y="3"/>
                  </a:cubicBezTo>
                  <a:cubicBezTo>
                    <a:pt x="53" y="3"/>
                    <a:pt x="57" y="0"/>
                    <a:pt x="57" y="0"/>
                  </a:cubicBezTo>
                  <a:cubicBezTo>
                    <a:pt x="58" y="0"/>
                    <a:pt x="61" y="4"/>
                    <a:pt x="61" y="5"/>
                  </a:cubicBezTo>
                  <a:cubicBezTo>
                    <a:pt x="61" y="4"/>
                    <a:pt x="62" y="4"/>
                    <a:pt x="62" y="4"/>
                  </a:cubicBezTo>
                  <a:cubicBezTo>
                    <a:pt x="63" y="4"/>
                    <a:pt x="63" y="4"/>
                    <a:pt x="63" y="5"/>
                  </a:cubicBezTo>
                  <a:cubicBezTo>
                    <a:pt x="64" y="3"/>
                    <a:pt x="66" y="1"/>
                    <a:pt x="67" y="0"/>
                  </a:cubicBezTo>
                  <a:cubicBezTo>
                    <a:pt x="67" y="0"/>
                    <a:pt x="67" y="0"/>
                    <a:pt x="67" y="0"/>
                  </a:cubicBezTo>
                  <a:cubicBezTo>
                    <a:pt x="68" y="0"/>
                    <a:pt x="72" y="2"/>
                    <a:pt x="72" y="3"/>
                  </a:cubicBezTo>
                  <a:cubicBezTo>
                    <a:pt x="72" y="3"/>
                    <a:pt x="72" y="3"/>
                    <a:pt x="72" y="3"/>
                  </a:cubicBezTo>
                  <a:cubicBezTo>
                    <a:pt x="72" y="4"/>
                    <a:pt x="71" y="8"/>
                    <a:pt x="70" y="9"/>
                  </a:cubicBezTo>
                  <a:cubicBezTo>
                    <a:pt x="71" y="9"/>
                    <a:pt x="71" y="10"/>
                    <a:pt x="72" y="11"/>
                  </a:cubicBezTo>
                  <a:cubicBezTo>
                    <a:pt x="72" y="11"/>
                    <a:pt x="78" y="11"/>
                    <a:pt x="78" y="12"/>
                  </a:cubicBezTo>
                  <a:lnTo>
                    <a:pt x="78" y="18"/>
                  </a:lnTo>
                  <a:close/>
                  <a:moveTo>
                    <a:pt x="78" y="59"/>
                  </a:moveTo>
                  <a:cubicBezTo>
                    <a:pt x="78" y="59"/>
                    <a:pt x="72" y="60"/>
                    <a:pt x="72" y="60"/>
                  </a:cubicBezTo>
                  <a:cubicBezTo>
                    <a:pt x="71" y="61"/>
                    <a:pt x="71" y="61"/>
                    <a:pt x="70" y="62"/>
                  </a:cubicBezTo>
                  <a:cubicBezTo>
                    <a:pt x="71" y="63"/>
                    <a:pt x="72" y="67"/>
                    <a:pt x="72" y="68"/>
                  </a:cubicBezTo>
                  <a:cubicBezTo>
                    <a:pt x="72" y="68"/>
                    <a:pt x="72" y="68"/>
                    <a:pt x="72" y="68"/>
                  </a:cubicBezTo>
                  <a:cubicBezTo>
                    <a:pt x="72" y="68"/>
                    <a:pt x="68" y="71"/>
                    <a:pt x="67" y="71"/>
                  </a:cubicBezTo>
                  <a:cubicBezTo>
                    <a:pt x="67" y="71"/>
                    <a:pt x="64" y="67"/>
                    <a:pt x="63" y="66"/>
                  </a:cubicBezTo>
                  <a:cubicBezTo>
                    <a:pt x="63" y="66"/>
                    <a:pt x="63" y="66"/>
                    <a:pt x="62" y="66"/>
                  </a:cubicBezTo>
                  <a:cubicBezTo>
                    <a:pt x="62" y="66"/>
                    <a:pt x="61" y="66"/>
                    <a:pt x="61" y="66"/>
                  </a:cubicBezTo>
                  <a:cubicBezTo>
                    <a:pt x="61" y="67"/>
                    <a:pt x="58" y="71"/>
                    <a:pt x="57" y="71"/>
                  </a:cubicBezTo>
                  <a:cubicBezTo>
                    <a:pt x="57" y="71"/>
                    <a:pt x="53" y="68"/>
                    <a:pt x="52" y="68"/>
                  </a:cubicBezTo>
                  <a:cubicBezTo>
                    <a:pt x="52" y="68"/>
                    <a:pt x="52" y="68"/>
                    <a:pt x="52" y="68"/>
                  </a:cubicBezTo>
                  <a:cubicBezTo>
                    <a:pt x="52" y="67"/>
                    <a:pt x="54" y="63"/>
                    <a:pt x="54" y="62"/>
                  </a:cubicBezTo>
                  <a:cubicBezTo>
                    <a:pt x="53" y="61"/>
                    <a:pt x="53" y="61"/>
                    <a:pt x="53" y="60"/>
                  </a:cubicBezTo>
                  <a:cubicBezTo>
                    <a:pt x="52" y="60"/>
                    <a:pt x="47" y="59"/>
                    <a:pt x="47" y="59"/>
                  </a:cubicBezTo>
                  <a:cubicBezTo>
                    <a:pt x="47" y="53"/>
                    <a:pt x="47" y="53"/>
                    <a:pt x="47" y="53"/>
                  </a:cubicBezTo>
                  <a:cubicBezTo>
                    <a:pt x="47" y="52"/>
                    <a:pt x="52" y="52"/>
                    <a:pt x="53" y="52"/>
                  </a:cubicBezTo>
                  <a:cubicBezTo>
                    <a:pt x="53" y="51"/>
                    <a:pt x="53" y="50"/>
                    <a:pt x="54" y="50"/>
                  </a:cubicBezTo>
                  <a:cubicBezTo>
                    <a:pt x="54" y="49"/>
                    <a:pt x="52" y="45"/>
                    <a:pt x="52" y="44"/>
                  </a:cubicBezTo>
                  <a:cubicBezTo>
                    <a:pt x="52" y="44"/>
                    <a:pt x="52" y="44"/>
                    <a:pt x="52" y="44"/>
                  </a:cubicBezTo>
                  <a:cubicBezTo>
                    <a:pt x="53" y="44"/>
                    <a:pt x="57" y="41"/>
                    <a:pt x="57" y="41"/>
                  </a:cubicBezTo>
                  <a:cubicBezTo>
                    <a:pt x="58" y="41"/>
                    <a:pt x="61" y="45"/>
                    <a:pt x="61" y="46"/>
                  </a:cubicBezTo>
                  <a:cubicBezTo>
                    <a:pt x="61" y="46"/>
                    <a:pt x="62" y="46"/>
                    <a:pt x="62" y="46"/>
                  </a:cubicBezTo>
                  <a:cubicBezTo>
                    <a:pt x="63" y="46"/>
                    <a:pt x="63" y="46"/>
                    <a:pt x="63" y="46"/>
                  </a:cubicBezTo>
                  <a:cubicBezTo>
                    <a:pt x="64" y="44"/>
                    <a:pt x="66" y="43"/>
                    <a:pt x="67" y="41"/>
                  </a:cubicBezTo>
                  <a:cubicBezTo>
                    <a:pt x="67" y="41"/>
                    <a:pt x="67" y="41"/>
                    <a:pt x="67" y="41"/>
                  </a:cubicBezTo>
                  <a:cubicBezTo>
                    <a:pt x="68" y="41"/>
                    <a:pt x="72" y="44"/>
                    <a:pt x="72" y="44"/>
                  </a:cubicBezTo>
                  <a:cubicBezTo>
                    <a:pt x="72" y="44"/>
                    <a:pt x="72" y="44"/>
                    <a:pt x="72" y="44"/>
                  </a:cubicBezTo>
                  <a:cubicBezTo>
                    <a:pt x="72" y="45"/>
                    <a:pt x="71" y="49"/>
                    <a:pt x="70" y="50"/>
                  </a:cubicBezTo>
                  <a:cubicBezTo>
                    <a:pt x="71" y="50"/>
                    <a:pt x="71" y="51"/>
                    <a:pt x="72" y="52"/>
                  </a:cubicBezTo>
                  <a:cubicBezTo>
                    <a:pt x="72" y="52"/>
                    <a:pt x="78" y="52"/>
                    <a:pt x="78" y="53"/>
                  </a:cubicBezTo>
                  <a:lnTo>
                    <a:pt x="78" y="59"/>
                  </a:lnTo>
                  <a:close/>
                  <a:moveTo>
                    <a:pt x="62" y="10"/>
                  </a:moveTo>
                  <a:cubicBezTo>
                    <a:pt x="59" y="10"/>
                    <a:pt x="57" y="12"/>
                    <a:pt x="57" y="15"/>
                  </a:cubicBezTo>
                  <a:cubicBezTo>
                    <a:pt x="57" y="18"/>
                    <a:pt x="59" y="20"/>
                    <a:pt x="62" y="20"/>
                  </a:cubicBezTo>
                  <a:cubicBezTo>
                    <a:pt x="65" y="20"/>
                    <a:pt x="67" y="18"/>
                    <a:pt x="67" y="15"/>
                  </a:cubicBezTo>
                  <a:cubicBezTo>
                    <a:pt x="67" y="12"/>
                    <a:pt x="65" y="10"/>
                    <a:pt x="62" y="10"/>
                  </a:cubicBezTo>
                  <a:close/>
                  <a:moveTo>
                    <a:pt x="62" y="51"/>
                  </a:moveTo>
                  <a:cubicBezTo>
                    <a:pt x="59" y="51"/>
                    <a:pt x="57" y="53"/>
                    <a:pt x="57" y="56"/>
                  </a:cubicBezTo>
                  <a:cubicBezTo>
                    <a:pt x="57" y="59"/>
                    <a:pt x="59" y="61"/>
                    <a:pt x="62" y="61"/>
                  </a:cubicBezTo>
                  <a:cubicBezTo>
                    <a:pt x="65" y="61"/>
                    <a:pt x="67" y="59"/>
                    <a:pt x="67" y="56"/>
                  </a:cubicBezTo>
                  <a:cubicBezTo>
                    <a:pt x="67" y="53"/>
                    <a:pt x="65" y="51"/>
                    <a:pt x="62" y="51"/>
                  </a:cubicBezTo>
                  <a:close/>
                </a:path>
              </a:pathLst>
            </a:custGeom>
            <a:solidFill>
              <a:schemeClr val="bg1"/>
            </a:solidFill>
            <a:ln w="9525">
              <a:noFill/>
              <a:round/>
              <a:headEnd/>
              <a:tailEnd/>
            </a:ln>
          </p:spPr>
          <p:txBody>
            <a:bodyPr vert="horz" wrap="square" lIns="94365" tIns="47184" rIns="94365" bIns="47184" numCol="1" anchor="t" anchorCtr="0" compatLnSpc="1">
              <a:prstTxWarp prst="textNoShape">
                <a:avLst/>
              </a:prstTxWarp>
            </a:bodyPr>
            <a:lstStyle/>
            <a:p>
              <a:pPr>
                <a:lnSpc>
                  <a:spcPct val="120000"/>
                </a:lnSpc>
              </a:pPr>
              <a:endParaRPr lang="en-US" sz="1322"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8" name="Group 65">
            <a:extLst>
              <a:ext uri="{FF2B5EF4-FFF2-40B4-BE49-F238E27FC236}">
                <a16:creationId xmlns:a16="http://schemas.microsoft.com/office/drawing/2014/main" id="{6EA0F940-3024-45B6-9C22-A8024241ED38}"/>
              </a:ext>
            </a:extLst>
          </p:cNvPr>
          <p:cNvGrpSpPr/>
          <p:nvPr/>
        </p:nvGrpSpPr>
        <p:grpSpPr>
          <a:xfrm>
            <a:off x="7870413" y="2709616"/>
            <a:ext cx="3969620" cy="877982"/>
            <a:chOff x="8797071" y="2517475"/>
            <a:chExt cx="4221057" cy="832560"/>
          </a:xfrm>
        </p:grpSpPr>
        <p:sp>
          <p:nvSpPr>
            <p:cNvPr id="39" name="TextBox 66">
              <a:extLst>
                <a:ext uri="{FF2B5EF4-FFF2-40B4-BE49-F238E27FC236}">
                  <a16:creationId xmlns:a16="http://schemas.microsoft.com/office/drawing/2014/main" id="{E94C88D5-6B95-42D9-BC0B-403FF85F9060}"/>
                </a:ext>
              </a:extLst>
            </p:cNvPr>
            <p:cNvSpPr txBox="1"/>
            <p:nvPr/>
          </p:nvSpPr>
          <p:spPr>
            <a:xfrm>
              <a:off x="8797071" y="2517475"/>
              <a:ext cx="1669083" cy="395766"/>
            </a:xfrm>
            <a:prstGeom prst="rect">
              <a:avLst/>
            </a:prstGeom>
            <a:noFill/>
          </p:spPr>
          <p:txBody>
            <a:bodyPr wrap="none" rtlCol="0">
              <a:spAutoFit/>
            </a:bodyPr>
            <a:lstStyle/>
            <a:p>
              <a:pPr>
                <a:lnSpc>
                  <a:spcPct val="130000"/>
                </a:lnSpc>
              </a:pPr>
              <a:r>
                <a:rPr lang="zh-CN" altLang="en-US" dirty="0">
                  <a:solidFill>
                    <a:srgbClr val="062A92"/>
                  </a:solidFill>
                  <a:latin typeface="迷你简菱心" panose="02010609000101010101" pitchFamily="49" charset="-122"/>
                  <a:ea typeface="迷你简菱心" panose="02010609000101010101" pitchFamily="49" charset="-122"/>
                  <a:sym typeface="Arial" panose="020B0604020202020204" pitchFamily="34" charset="0"/>
                </a:rPr>
                <a:t>相关标题文字</a:t>
              </a:r>
              <a:endParaRPr lang="en-GB" dirty="0">
                <a:solidFill>
                  <a:srgbClr val="062A92"/>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40" name="Rectangle 67">
              <a:extLst>
                <a:ext uri="{FF2B5EF4-FFF2-40B4-BE49-F238E27FC236}">
                  <a16:creationId xmlns:a16="http://schemas.microsoft.com/office/drawing/2014/main" id="{2FE53BE4-F8DB-4D65-95B4-8D18BC0DA7F4}"/>
                </a:ext>
              </a:extLst>
            </p:cNvPr>
            <p:cNvSpPr/>
            <p:nvPr/>
          </p:nvSpPr>
          <p:spPr>
            <a:xfrm>
              <a:off x="8797071" y="2842452"/>
              <a:ext cx="4221057" cy="507583"/>
            </a:xfrm>
            <a:prstGeom prst="rect">
              <a:avLst/>
            </a:prstGeom>
          </p:spPr>
          <p:txBody>
            <a:bodyPr wrap="square">
              <a:spAutoFit/>
            </a:bodyPr>
            <a:lstStyle/>
            <a:p>
              <a:pPr>
                <a:lnSpc>
                  <a:spcPct val="130000"/>
                </a:lnSpc>
              </a:pPr>
              <a:r>
                <a:rPr lang="zh-CN" altLang="en-US" sz="1107"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sz="1107"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1" name="Group 65">
            <a:extLst>
              <a:ext uri="{FF2B5EF4-FFF2-40B4-BE49-F238E27FC236}">
                <a16:creationId xmlns:a16="http://schemas.microsoft.com/office/drawing/2014/main" id="{311C18D0-6675-4CB5-B5D8-9C1A469A4567}"/>
              </a:ext>
            </a:extLst>
          </p:cNvPr>
          <p:cNvGrpSpPr/>
          <p:nvPr/>
        </p:nvGrpSpPr>
        <p:grpSpPr>
          <a:xfrm>
            <a:off x="1695104" y="1608959"/>
            <a:ext cx="3748489" cy="877982"/>
            <a:chOff x="7621726" y="2517475"/>
            <a:chExt cx="3985919" cy="832560"/>
          </a:xfrm>
        </p:grpSpPr>
        <p:sp>
          <p:nvSpPr>
            <p:cNvPr id="42" name="TextBox 66">
              <a:extLst>
                <a:ext uri="{FF2B5EF4-FFF2-40B4-BE49-F238E27FC236}">
                  <a16:creationId xmlns:a16="http://schemas.microsoft.com/office/drawing/2014/main" id="{8BABFF9E-2C4A-45B1-9C09-C341701F2914}"/>
                </a:ext>
              </a:extLst>
            </p:cNvPr>
            <p:cNvSpPr txBox="1"/>
            <p:nvPr/>
          </p:nvSpPr>
          <p:spPr>
            <a:xfrm>
              <a:off x="9938562" y="2517475"/>
              <a:ext cx="1669083" cy="396131"/>
            </a:xfrm>
            <a:prstGeom prst="rect">
              <a:avLst/>
            </a:prstGeom>
            <a:noFill/>
          </p:spPr>
          <p:txBody>
            <a:bodyPr wrap="none" rtlCol="0">
              <a:spAutoFit/>
            </a:bodyPr>
            <a:lstStyle/>
            <a:p>
              <a:pPr algn="r">
                <a:lnSpc>
                  <a:spcPct val="130000"/>
                </a:lnSpc>
              </a:pPr>
              <a:r>
                <a:rPr lang="zh-CN" altLang="en-US" dirty="0">
                  <a:solidFill>
                    <a:srgbClr val="062A92"/>
                  </a:solidFill>
                  <a:latin typeface="迷你简菱心" panose="02010609000101010101" pitchFamily="49" charset="-122"/>
                  <a:ea typeface="迷你简菱心" panose="02010609000101010101" pitchFamily="49" charset="-122"/>
                  <a:sym typeface="Arial" panose="020B0604020202020204" pitchFamily="34" charset="0"/>
                </a:rPr>
                <a:t>相关标题文字</a:t>
              </a:r>
              <a:endParaRPr lang="en-GB" dirty="0">
                <a:solidFill>
                  <a:srgbClr val="062A92"/>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43" name="Rectangle 67">
              <a:extLst>
                <a:ext uri="{FF2B5EF4-FFF2-40B4-BE49-F238E27FC236}">
                  <a16:creationId xmlns:a16="http://schemas.microsoft.com/office/drawing/2014/main" id="{620A7904-708C-4BD3-B6FB-3E7B69DC4CCB}"/>
                </a:ext>
              </a:extLst>
            </p:cNvPr>
            <p:cNvSpPr/>
            <p:nvPr/>
          </p:nvSpPr>
          <p:spPr>
            <a:xfrm>
              <a:off x="7621726" y="2842452"/>
              <a:ext cx="3975692" cy="507583"/>
            </a:xfrm>
            <a:prstGeom prst="rect">
              <a:avLst/>
            </a:prstGeom>
          </p:spPr>
          <p:txBody>
            <a:bodyPr wrap="square">
              <a:spAutoFit/>
            </a:bodyPr>
            <a:lstStyle/>
            <a:p>
              <a:pPr algn="r">
                <a:lnSpc>
                  <a:spcPct val="130000"/>
                </a:lnSpc>
              </a:pPr>
              <a:r>
                <a:rPr lang="zh-CN" altLang="en-US" sz="1107"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sz="1107"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4" name="Group 65">
            <a:extLst>
              <a:ext uri="{FF2B5EF4-FFF2-40B4-BE49-F238E27FC236}">
                <a16:creationId xmlns:a16="http://schemas.microsoft.com/office/drawing/2014/main" id="{1D725002-1102-4BA2-810B-4DDD496C0434}"/>
              </a:ext>
            </a:extLst>
          </p:cNvPr>
          <p:cNvGrpSpPr/>
          <p:nvPr/>
        </p:nvGrpSpPr>
        <p:grpSpPr>
          <a:xfrm>
            <a:off x="7825771" y="4102201"/>
            <a:ext cx="3969620" cy="877982"/>
            <a:chOff x="8797071" y="2517475"/>
            <a:chExt cx="4221057" cy="832560"/>
          </a:xfrm>
        </p:grpSpPr>
        <p:sp>
          <p:nvSpPr>
            <p:cNvPr id="45" name="TextBox 66">
              <a:extLst>
                <a:ext uri="{FF2B5EF4-FFF2-40B4-BE49-F238E27FC236}">
                  <a16:creationId xmlns:a16="http://schemas.microsoft.com/office/drawing/2014/main" id="{9D82B2B0-826E-44A4-901B-C2586F54FAA5}"/>
                </a:ext>
              </a:extLst>
            </p:cNvPr>
            <p:cNvSpPr txBox="1"/>
            <p:nvPr/>
          </p:nvSpPr>
          <p:spPr>
            <a:xfrm>
              <a:off x="8797071" y="2517475"/>
              <a:ext cx="1669083" cy="396131"/>
            </a:xfrm>
            <a:prstGeom prst="rect">
              <a:avLst/>
            </a:prstGeom>
            <a:noFill/>
          </p:spPr>
          <p:txBody>
            <a:bodyPr wrap="none" rtlCol="0">
              <a:spAutoFit/>
            </a:bodyPr>
            <a:lstStyle/>
            <a:p>
              <a:pPr>
                <a:lnSpc>
                  <a:spcPct val="130000"/>
                </a:lnSpc>
              </a:pPr>
              <a:r>
                <a:rPr lang="zh-CN" altLang="en-US" dirty="0">
                  <a:solidFill>
                    <a:srgbClr val="062A92"/>
                  </a:solidFill>
                  <a:latin typeface="迷你简菱心" panose="02010609000101010101" pitchFamily="49" charset="-122"/>
                  <a:ea typeface="迷你简菱心" panose="02010609000101010101" pitchFamily="49" charset="-122"/>
                  <a:sym typeface="Arial" panose="020B0604020202020204" pitchFamily="34" charset="0"/>
                </a:rPr>
                <a:t>相关标题文字</a:t>
              </a:r>
              <a:endParaRPr lang="en-GB" dirty="0">
                <a:solidFill>
                  <a:srgbClr val="062A92"/>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46" name="Rectangle 67">
              <a:extLst>
                <a:ext uri="{FF2B5EF4-FFF2-40B4-BE49-F238E27FC236}">
                  <a16:creationId xmlns:a16="http://schemas.microsoft.com/office/drawing/2014/main" id="{DB757550-D5CA-4A09-BB13-5D9820AC6805}"/>
                </a:ext>
              </a:extLst>
            </p:cNvPr>
            <p:cNvSpPr/>
            <p:nvPr/>
          </p:nvSpPr>
          <p:spPr>
            <a:xfrm>
              <a:off x="8797071" y="2842452"/>
              <a:ext cx="4221057" cy="507583"/>
            </a:xfrm>
            <a:prstGeom prst="rect">
              <a:avLst/>
            </a:prstGeom>
          </p:spPr>
          <p:txBody>
            <a:bodyPr wrap="square">
              <a:spAutoFit/>
            </a:bodyPr>
            <a:lstStyle/>
            <a:p>
              <a:pPr>
                <a:lnSpc>
                  <a:spcPct val="130000"/>
                </a:lnSpc>
              </a:pPr>
              <a:r>
                <a:rPr lang="zh-CN" altLang="en-US" sz="1107"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sz="1107"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7" name="Group 65">
            <a:extLst>
              <a:ext uri="{FF2B5EF4-FFF2-40B4-BE49-F238E27FC236}">
                <a16:creationId xmlns:a16="http://schemas.microsoft.com/office/drawing/2014/main" id="{64C508D9-CF2F-485D-B609-F210BDA3A170}"/>
              </a:ext>
            </a:extLst>
          </p:cNvPr>
          <p:cNvGrpSpPr/>
          <p:nvPr/>
        </p:nvGrpSpPr>
        <p:grpSpPr>
          <a:xfrm>
            <a:off x="6657058" y="5115228"/>
            <a:ext cx="3969620" cy="877982"/>
            <a:chOff x="8797071" y="2517475"/>
            <a:chExt cx="4221057" cy="832560"/>
          </a:xfrm>
        </p:grpSpPr>
        <p:sp>
          <p:nvSpPr>
            <p:cNvPr id="48" name="TextBox 66">
              <a:extLst>
                <a:ext uri="{FF2B5EF4-FFF2-40B4-BE49-F238E27FC236}">
                  <a16:creationId xmlns:a16="http://schemas.microsoft.com/office/drawing/2014/main" id="{9CF81A33-E71C-4532-B5E7-701762ABA290}"/>
                </a:ext>
              </a:extLst>
            </p:cNvPr>
            <p:cNvSpPr txBox="1"/>
            <p:nvPr/>
          </p:nvSpPr>
          <p:spPr>
            <a:xfrm>
              <a:off x="8797071" y="2517475"/>
              <a:ext cx="1669083" cy="396131"/>
            </a:xfrm>
            <a:prstGeom prst="rect">
              <a:avLst/>
            </a:prstGeom>
            <a:noFill/>
          </p:spPr>
          <p:txBody>
            <a:bodyPr wrap="none" rtlCol="0">
              <a:spAutoFit/>
            </a:bodyPr>
            <a:lstStyle/>
            <a:p>
              <a:pPr>
                <a:lnSpc>
                  <a:spcPct val="130000"/>
                </a:lnSpc>
              </a:pPr>
              <a:r>
                <a:rPr lang="zh-CN" altLang="en-US" dirty="0">
                  <a:solidFill>
                    <a:srgbClr val="062A92"/>
                  </a:solidFill>
                  <a:latin typeface="迷你简菱心" panose="02010609000101010101" pitchFamily="49" charset="-122"/>
                  <a:ea typeface="迷你简菱心" panose="02010609000101010101" pitchFamily="49" charset="-122"/>
                  <a:sym typeface="Arial" panose="020B0604020202020204" pitchFamily="34" charset="0"/>
                </a:rPr>
                <a:t>相关标题文字</a:t>
              </a:r>
              <a:endParaRPr lang="en-GB" dirty="0">
                <a:solidFill>
                  <a:srgbClr val="062A92"/>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49" name="Rectangle 67">
              <a:extLst>
                <a:ext uri="{FF2B5EF4-FFF2-40B4-BE49-F238E27FC236}">
                  <a16:creationId xmlns:a16="http://schemas.microsoft.com/office/drawing/2014/main" id="{2445ED3B-E8FC-427B-AAA5-24722E3A8661}"/>
                </a:ext>
              </a:extLst>
            </p:cNvPr>
            <p:cNvSpPr/>
            <p:nvPr/>
          </p:nvSpPr>
          <p:spPr>
            <a:xfrm>
              <a:off x="8797071" y="2842452"/>
              <a:ext cx="4221057" cy="507583"/>
            </a:xfrm>
            <a:prstGeom prst="rect">
              <a:avLst/>
            </a:prstGeom>
          </p:spPr>
          <p:txBody>
            <a:bodyPr wrap="square">
              <a:spAutoFit/>
            </a:bodyPr>
            <a:lstStyle/>
            <a:p>
              <a:pPr>
                <a:lnSpc>
                  <a:spcPct val="130000"/>
                </a:lnSpc>
              </a:pPr>
              <a:r>
                <a:rPr lang="zh-CN" altLang="en-US" sz="1107"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sz="1107"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0" name="Group 65">
            <a:extLst>
              <a:ext uri="{FF2B5EF4-FFF2-40B4-BE49-F238E27FC236}">
                <a16:creationId xmlns:a16="http://schemas.microsoft.com/office/drawing/2014/main" id="{27E42993-408F-40BF-A4EC-67EB1B88B337}"/>
              </a:ext>
            </a:extLst>
          </p:cNvPr>
          <p:cNvGrpSpPr/>
          <p:nvPr/>
        </p:nvGrpSpPr>
        <p:grpSpPr>
          <a:xfrm>
            <a:off x="378080" y="2880969"/>
            <a:ext cx="3748489" cy="877982"/>
            <a:chOff x="7621726" y="2517475"/>
            <a:chExt cx="3985919" cy="832560"/>
          </a:xfrm>
        </p:grpSpPr>
        <p:sp>
          <p:nvSpPr>
            <p:cNvPr id="51" name="TextBox 66">
              <a:extLst>
                <a:ext uri="{FF2B5EF4-FFF2-40B4-BE49-F238E27FC236}">
                  <a16:creationId xmlns:a16="http://schemas.microsoft.com/office/drawing/2014/main" id="{06944AD2-3FCC-4520-B916-E42EC6FCDC02}"/>
                </a:ext>
              </a:extLst>
            </p:cNvPr>
            <p:cNvSpPr txBox="1"/>
            <p:nvPr/>
          </p:nvSpPr>
          <p:spPr>
            <a:xfrm>
              <a:off x="9938562" y="2517475"/>
              <a:ext cx="1669083" cy="396131"/>
            </a:xfrm>
            <a:prstGeom prst="rect">
              <a:avLst/>
            </a:prstGeom>
            <a:noFill/>
          </p:spPr>
          <p:txBody>
            <a:bodyPr wrap="none" rtlCol="0">
              <a:spAutoFit/>
            </a:bodyPr>
            <a:lstStyle/>
            <a:p>
              <a:pPr algn="r">
                <a:lnSpc>
                  <a:spcPct val="130000"/>
                </a:lnSpc>
              </a:pPr>
              <a:r>
                <a:rPr lang="zh-CN" altLang="en-US" dirty="0">
                  <a:solidFill>
                    <a:srgbClr val="062A92"/>
                  </a:solidFill>
                  <a:latin typeface="迷你简菱心" panose="02010609000101010101" pitchFamily="49" charset="-122"/>
                  <a:ea typeface="迷你简菱心" panose="02010609000101010101" pitchFamily="49" charset="-122"/>
                  <a:sym typeface="Arial" panose="020B0604020202020204" pitchFamily="34" charset="0"/>
                </a:rPr>
                <a:t>相关标题文字</a:t>
              </a:r>
              <a:endParaRPr lang="en-GB" dirty="0">
                <a:solidFill>
                  <a:srgbClr val="062A92"/>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52" name="Rectangle 67">
              <a:extLst>
                <a:ext uri="{FF2B5EF4-FFF2-40B4-BE49-F238E27FC236}">
                  <a16:creationId xmlns:a16="http://schemas.microsoft.com/office/drawing/2014/main" id="{991D131A-FC14-4FEA-9B81-FE113D616ECC}"/>
                </a:ext>
              </a:extLst>
            </p:cNvPr>
            <p:cNvSpPr/>
            <p:nvPr/>
          </p:nvSpPr>
          <p:spPr>
            <a:xfrm>
              <a:off x="7621726" y="2842452"/>
              <a:ext cx="3975692" cy="507583"/>
            </a:xfrm>
            <a:prstGeom prst="rect">
              <a:avLst/>
            </a:prstGeom>
          </p:spPr>
          <p:txBody>
            <a:bodyPr wrap="square">
              <a:spAutoFit/>
            </a:bodyPr>
            <a:lstStyle/>
            <a:p>
              <a:pPr algn="r">
                <a:lnSpc>
                  <a:spcPct val="130000"/>
                </a:lnSpc>
              </a:pPr>
              <a:r>
                <a:rPr lang="zh-CN" altLang="en-US" sz="1107"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sz="1107"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3" name="Group 65">
            <a:extLst>
              <a:ext uri="{FF2B5EF4-FFF2-40B4-BE49-F238E27FC236}">
                <a16:creationId xmlns:a16="http://schemas.microsoft.com/office/drawing/2014/main" id="{2727B2DE-C005-42C8-A0B1-0DD40B7B9C89}"/>
              </a:ext>
            </a:extLst>
          </p:cNvPr>
          <p:cNvGrpSpPr/>
          <p:nvPr/>
        </p:nvGrpSpPr>
        <p:grpSpPr>
          <a:xfrm>
            <a:off x="283532" y="4309867"/>
            <a:ext cx="3738871" cy="877982"/>
            <a:chOff x="7621726" y="2517475"/>
            <a:chExt cx="3975692" cy="832560"/>
          </a:xfrm>
        </p:grpSpPr>
        <p:sp>
          <p:nvSpPr>
            <p:cNvPr id="54" name="TextBox 66">
              <a:extLst>
                <a:ext uri="{FF2B5EF4-FFF2-40B4-BE49-F238E27FC236}">
                  <a16:creationId xmlns:a16="http://schemas.microsoft.com/office/drawing/2014/main" id="{0B09FAB9-D30F-4913-8188-5AF4983ED295}"/>
                </a:ext>
              </a:extLst>
            </p:cNvPr>
            <p:cNvSpPr txBox="1"/>
            <p:nvPr/>
          </p:nvSpPr>
          <p:spPr>
            <a:xfrm>
              <a:off x="9928335" y="2517475"/>
              <a:ext cx="1669083" cy="395766"/>
            </a:xfrm>
            <a:prstGeom prst="rect">
              <a:avLst/>
            </a:prstGeom>
            <a:noFill/>
          </p:spPr>
          <p:txBody>
            <a:bodyPr wrap="none" rtlCol="0">
              <a:spAutoFit/>
            </a:bodyPr>
            <a:lstStyle/>
            <a:p>
              <a:pPr algn="r">
                <a:lnSpc>
                  <a:spcPct val="130000"/>
                </a:lnSpc>
              </a:pPr>
              <a:r>
                <a:rPr lang="zh-CN" altLang="en-US" dirty="0">
                  <a:solidFill>
                    <a:srgbClr val="062A92"/>
                  </a:solidFill>
                  <a:latin typeface="迷你简菱心" panose="02010609000101010101" pitchFamily="49" charset="-122"/>
                  <a:ea typeface="迷你简菱心" panose="02010609000101010101" pitchFamily="49" charset="-122"/>
                  <a:sym typeface="Arial" panose="020B0604020202020204" pitchFamily="34" charset="0"/>
                </a:rPr>
                <a:t>相关标题文字</a:t>
              </a:r>
              <a:endParaRPr lang="en-GB" dirty="0">
                <a:solidFill>
                  <a:srgbClr val="062A92"/>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55" name="Rectangle 67">
              <a:extLst>
                <a:ext uri="{FF2B5EF4-FFF2-40B4-BE49-F238E27FC236}">
                  <a16:creationId xmlns:a16="http://schemas.microsoft.com/office/drawing/2014/main" id="{B8FBC172-AA81-45B5-922D-39036D4BF5D1}"/>
                </a:ext>
              </a:extLst>
            </p:cNvPr>
            <p:cNvSpPr/>
            <p:nvPr/>
          </p:nvSpPr>
          <p:spPr>
            <a:xfrm>
              <a:off x="7621726" y="2842452"/>
              <a:ext cx="3975692" cy="507583"/>
            </a:xfrm>
            <a:prstGeom prst="rect">
              <a:avLst/>
            </a:prstGeom>
          </p:spPr>
          <p:txBody>
            <a:bodyPr wrap="square">
              <a:spAutoFit/>
            </a:bodyPr>
            <a:lstStyle/>
            <a:p>
              <a:pPr algn="r">
                <a:lnSpc>
                  <a:spcPct val="130000"/>
                </a:lnSpc>
              </a:pPr>
              <a:r>
                <a:rPr lang="zh-CN" altLang="en-US" sz="1107"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sz="1107"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a:extLst>
              <a:ext uri="{FF2B5EF4-FFF2-40B4-BE49-F238E27FC236}">
                <a16:creationId xmlns:a16="http://schemas.microsoft.com/office/drawing/2014/main" id="{94F5436B-CB73-86D2-3D63-176EF02851B2}"/>
              </a:ext>
            </a:extLst>
          </p:cNvPr>
          <p:cNvGrpSpPr/>
          <p:nvPr/>
        </p:nvGrpSpPr>
        <p:grpSpPr>
          <a:xfrm>
            <a:off x="0" y="260648"/>
            <a:ext cx="3752647" cy="905661"/>
            <a:chOff x="0" y="260648"/>
            <a:chExt cx="3752647" cy="905661"/>
          </a:xfrm>
        </p:grpSpPr>
        <p:sp>
          <p:nvSpPr>
            <p:cNvPr id="10" name="矩形 9">
              <a:extLst>
                <a:ext uri="{FF2B5EF4-FFF2-40B4-BE49-F238E27FC236}">
                  <a16:creationId xmlns:a16="http://schemas.microsoft.com/office/drawing/2014/main" id="{F9A5C992-61EA-1558-03B0-5E3D0FC4EC41}"/>
                </a:ext>
              </a:extLst>
            </p:cNvPr>
            <p:cNvSpPr/>
            <p:nvPr/>
          </p:nvSpPr>
          <p:spPr>
            <a:xfrm>
              <a:off x="0" y="374221"/>
              <a:ext cx="551384" cy="792088"/>
            </a:xfrm>
            <a:prstGeom prst="rect">
              <a:avLst/>
            </a:prstGeom>
            <a:solidFill>
              <a:srgbClr val="1437A6"/>
            </a:solidFill>
            <a:ln>
              <a:solidFill>
                <a:srgbClr val="1437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56" name="组合 55">
              <a:extLst>
                <a:ext uri="{FF2B5EF4-FFF2-40B4-BE49-F238E27FC236}">
                  <a16:creationId xmlns:a16="http://schemas.microsoft.com/office/drawing/2014/main" id="{D1A4E024-4650-2ADA-E28E-3797274E0062}"/>
                </a:ext>
              </a:extLst>
            </p:cNvPr>
            <p:cNvGrpSpPr/>
            <p:nvPr/>
          </p:nvGrpSpPr>
          <p:grpSpPr>
            <a:xfrm>
              <a:off x="695400" y="260648"/>
              <a:ext cx="3057247" cy="678559"/>
              <a:chOff x="623392" y="310880"/>
              <a:chExt cx="3057247" cy="678559"/>
            </a:xfrm>
          </p:grpSpPr>
          <p:sp>
            <p:nvSpPr>
              <p:cNvPr id="57" name="文本框 56">
                <a:extLst>
                  <a:ext uri="{FF2B5EF4-FFF2-40B4-BE49-F238E27FC236}">
                    <a16:creationId xmlns:a16="http://schemas.microsoft.com/office/drawing/2014/main" id="{22635B72-A6BD-6D44-D35C-8AE386312D79}"/>
                  </a:ext>
                </a:extLst>
              </p:cNvPr>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p>
            </p:txBody>
          </p:sp>
          <p:cxnSp>
            <p:nvCxnSpPr>
              <p:cNvPr id="58" name="直接连接符 57">
                <a:extLst>
                  <a:ext uri="{FF2B5EF4-FFF2-40B4-BE49-F238E27FC236}">
                    <a16:creationId xmlns:a16="http://schemas.microsoft.com/office/drawing/2014/main" id="{2243D3CB-E399-97FF-A9EC-75BBFC74747B}"/>
                  </a:ext>
                </a:extLst>
              </p:cNvPr>
              <p:cNvCxnSpPr/>
              <p:nvPr/>
            </p:nvCxnSpPr>
            <p:spPr>
              <a:xfrm>
                <a:off x="623392" y="989439"/>
                <a:ext cx="2880320" cy="0"/>
              </a:xfrm>
              <a:prstGeom prst="line">
                <a:avLst/>
              </a:prstGeom>
              <a:ln w="28575">
                <a:gradFill flip="none" rotWithShape="1">
                  <a:gsLst>
                    <a:gs pos="0">
                      <a:srgbClr val="0323B8"/>
                    </a:gs>
                    <a:gs pos="93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553469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5B8481E-C9FF-4B36-8C4F-5C66387B9DC6}"/>
              </a:ext>
            </a:extLst>
          </p:cNvPr>
          <p:cNvSpPr txBox="1"/>
          <p:nvPr/>
        </p:nvSpPr>
        <p:spPr>
          <a:xfrm>
            <a:off x="10505565"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grpSp>
        <p:nvGrpSpPr>
          <p:cNvPr id="11" name="组合 10">
            <a:extLst>
              <a:ext uri="{FF2B5EF4-FFF2-40B4-BE49-F238E27FC236}">
                <a16:creationId xmlns:a16="http://schemas.microsoft.com/office/drawing/2014/main" id="{A356250E-683E-47C6-8EF9-B91EE86AC4B9}"/>
              </a:ext>
            </a:extLst>
          </p:cNvPr>
          <p:cNvGrpSpPr/>
          <p:nvPr/>
        </p:nvGrpSpPr>
        <p:grpSpPr>
          <a:xfrm>
            <a:off x="3745739" y="1628800"/>
            <a:ext cx="2556759" cy="907751"/>
            <a:chOff x="3666731" y="1984470"/>
            <a:chExt cx="2636520" cy="1447800"/>
          </a:xfrm>
        </p:grpSpPr>
        <p:sp>
          <p:nvSpPr>
            <p:cNvPr id="12" name="任意多边形 13">
              <a:extLst>
                <a:ext uri="{FF2B5EF4-FFF2-40B4-BE49-F238E27FC236}">
                  <a16:creationId xmlns:a16="http://schemas.microsoft.com/office/drawing/2014/main" id="{124B2B78-2C96-40AC-B93B-EB5A0BEFF17C}"/>
                </a:ext>
              </a:extLst>
            </p:cNvPr>
            <p:cNvSpPr/>
            <p:nvPr/>
          </p:nvSpPr>
          <p:spPr>
            <a:xfrm>
              <a:off x="3666731"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7F7F7F"/>
            </a:solidFill>
            <a:ln w="25400" cap="flat" cmpd="sng" algn="ctr">
              <a:noFill/>
              <a:prstDash val="solid"/>
            </a:ln>
            <a:effectLst/>
          </p:spPr>
          <p:txBody>
            <a:bodyPr rtlCol="0" anchor="ctr"/>
            <a:lstStyle/>
            <a:p>
              <a:pPr marL="0" marR="0" lvl="0" indent="0" algn="ctr" defTabSz="914133" eaLnBrk="1" fontAlgn="auto" latinLnBrk="0" hangingPunct="1">
                <a:lnSpc>
                  <a:spcPct val="100000"/>
                </a:lnSpc>
                <a:spcBef>
                  <a:spcPts val="0"/>
                </a:spcBef>
                <a:spcAft>
                  <a:spcPts val="0"/>
                </a:spcAft>
                <a:buClrTx/>
                <a:buSzTx/>
                <a:buFontTx/>
                <a:buNone/>
                <a:tabLst/>
                <a:defRPr/>
              </a:pPr>
              <a:endParaRPr kumimoji="0" lang="zh-CN" altLang="en-US" sz="2533" b="1" i="0" u="none" strike="noStrike" kern="0" cap="none" spc="0" normalizeH="0" baseline="0" noProof="0" dirty="0">
                <a:ln>
                  <a:noFill/>
                </a:ln>
                <a:solidFill>
                  <a:srgbClr val="1F497D">
                    <a:lumMod val="7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 name="文本框 35">
              <a:extLst>
                <a:ext uri="{FF2B5EF4-FFF2-40B4-BE49-F238E27FC236}">
                  <a16:creationId xmlns:a16="http://schemas.microsoft.com/office/drawing/2014/main" id="{111590B4-CBBF-4C79-8ABF-708CF5969BEA}"/>
                </a:ext>
              </a:extLst>
            </p:cNvPr>
            <p:cNvSpPr txBox="1"/>
            <p:nvPr/>
          </p:nvSpPr>
          <p:spPr>
            <a:xfrm>
              <a:off x="3971726" y="2389299"/>
              <a:ext cx="2230361" cy="638148"/>
            </a:xfrm>
            <a:prstGeom prst="rect">
              <a:avLst/>
            </a:prstGeom>
            <a:noFill/>
          </p:spPr>
          <p:txBody>
            <a:bodyPr wrap="square" rtlCol="0" anchor="ctr">
              <a:spAutoFit/>
            </a:bodyPr>
            <a:lstStyle/>
            <a:p>
              <a:pPr marL="0" marR="0" lvl="0" indent="0" algn="ctr" defTabSz="914133"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lumMod val="95000"/>
                    </a:prstClr>
                  </a:solidFill>
                  <a:effectLst/>
                  <a:uLnTx/>
                  <a:uFillTx/>
                  <a:latin typeface="Arial" panose="020B0604020202020204" pitchFamily="34" charset="0"/>
                  <a:ea typeface="微软雅黑" panose="020B0503020204020204" pitchFamily="34" charset="-122"/>
                  <a:cs typeface="Arial" panose="020B0604020202020204" pitchFamily="34" charset="0"/>
                </a:rPr>
                <a:t>输入内容</a:t>
              </a:r>
              <a:endParaRPr kumimoji="0" lang="zh-CN" altLang="en-US" sz="2000" b="1" i="0" u="none" strike="noStrike" kern="0" cap="none" spc="0" normalizeH="0" baseline="-3000" noProof="0" dirty="0">
                <a:ln>
                  <a:noFill/>
                </a:ln>
                <a:solidFill>
                  <a:prstClr val="white">
                    <a:lumMod val="95000"/>
                  </a:prst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 name="组合 13">
            <a:extLst>
              <a:ext uri="{FF2B5EF4-FFF2-40B4-BE49-F238E27FC236}">
                <a16:creationId xmlns:a16="http://schemas.microsoft.com/office/drawing/2014/main" id="{DFBF357A-52E3-4785-86D9-064ABFAADFF9}"/>
              </a:ext>
            </a:extLst>
          </p:cNvPr>
          <p:cNvGrpSpPr/>
          <p:nvPr/>
        </p:nvGrpSpPr>
        <p:grpSpPr>
          <a:xfrm>
            <a:off x="1608775" y="1628800"/>
            <a:ext cx="2556759" cy="907751"/>
            <a:chOff x="1436370" y="1984470"/>
            <a:chExt cx="2636520" cy="1447800"/>
          </a:xfrm>
        </p:grpSpPr>
        <p:sp>
          <p:nvSpPr>
            <p:cNvPr id="15" name="任意多边形 16">
              <a:extLst>
                <a:ext uri="{FF2B5EF4-FFF2-40B4-BE49-F238E27FC236}">
                  <a16:creationId xmlns:a16="http://schemas.microsoft.com/office/drawing/2014/main" id="{69022B7A-8800-4EDE-B191-71E540436893}"/>
                </a:ext>
              </a:extLst>
            </p:cNvPr>
            <p:cNvSpPr/>
            <p:nvPr/>
          </p:nvSpPr>
          <p:spPr>
            <a:xfrm>
              <a:off x="1436370"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072B91"/>
            </a:solidFill>
            <a:ln w="25400" cap="flat" cmpd="sng" algn="ctr">
              <a:noFill/>
              <a:prstDash val="solid"/>
            </a:ln>
            <a:effectLst/>
          </p:spPr>
          <p:txBody>
            <a:bodyPr lIns="68562" tIns="34281" rIns="68562" bIns="34281" rtlCol="0" anchor="ctr"/>
            <a:lstStyle/>
            <a:p>
              <a:pPr algn="ctr" defTabSz="685617"/>
              <a:endParaRPr lang="zh-CN" altLang="en-US" sz="1300" kern="0" dirty="0">
                <a:solidFill>
                  <a:prstClr val="white"/>
                </a:solidFill>
                <a:latin typeface="Calibri"/>
                <a:ea typeface="宋体" panose="02010600030101010101" pitchFamily="2" charset="-122"/>
              </a:endParaRPr>
            </a:p>
          </p:txBody>
        </p:sp>
        <p:sp>
          <p:nvSpPr>
            <p:cNvPr id="16" name="文本框 43">
              <a:extLst>
                <a:ext uri="{FF2B5EF4-FFF2-40B4-BE49-F238E27FC236}">
                  <a16:creationId xmlns:a16="http://schemas.microsoft.com/office/drawing/2014/main" id="{EB7B3E01-9B9D-4F41-9DAB-C836624472E5}"/>
                </a:ext>
              </a:extLst>
            </p:cNvPr>
            <p:cNvSpPr txBox="1"/>
            <p:nvPr/>
          </p:nvSpPr>
          <p:spPr>
            <a:xfrm>
              <a:off x="1709209" y="2365162"/>
              <a:ext cx="2293959" cy="686417"/>
            </a:xfrm>
            <a:prstGeom prst="rect">
              <a:avLst/>
            </a:prstGeom>
            <a:noFill/>
            <a:ln w="25400" cap="flat" cmpd="sng" algn="ctr">
              <a:noFill/>
              <a:prstDash val="solid"/>
            </a:ln>
            <a:effectLst/>
          </p:spPr>
          <p:txBody>
            <a:bodyPr lIns="68562" tIns="34281" rIns="68562" bIns="34281" rtlCol="0" anchor="ctr"/>
            <a:lstStyle>
              <a:defPPr>
                <a:defRPr lang="zh-CN"/>
              </a:defPPr>
              <a:lvl1pPr marR="0" lvl="0" indent="0" algn="ctr" defTabSz="685617" fontAlgn="auto">
                <a:lnSpc>
                  <a:spcPct val="100000"/>
                </a:lnSpc>
                <a:spcBef>
                  <a:spcPts val="0"/>
                </a:spcBef>
                <a:spcAft>
                  <a:spcPts val="0"/>
                </a:spcAft>
                <a:buClrTx/>
                <a:buSzTx/>
                <a:buFontTx/>
                <a:buNone/>
                <a:tabLst/>
                <a:defRPr kumimoji="0" sz="1300" b="0" i="0" u="none" strike="noStrike" kern="0" cap="none" spc="0" normalizeH="0" baseline="0">
                  <a:ln>
                    <a:noFill/>
                  </a:ln>
                  <a:solidFill>
                    <a:prstClr val="white"/>
                  </a:solidFill>
                  <a:effectLst/>
                  <a:uLnTx/>
                  <a:uFillTx/>
                  <a:latin typeface="Calibri"/>
                  <a:ea typeface="宋体" panose="02010600030101010101" pitchFamily="2" charset="-122"/>
                </a:defRPr>
              </a:lvl1pPr>
            </a:lstStyle>
            <a:p>
              <a:pPr defTabSz="914133"/>
              <a:r>
                <a:rPr lang="zh-CN" altLang="en-US" sz="2000" b="1" dirty="0">
                  <a:solidFill>
                    <a:prstClr val="white">
                      <a:lumMod val="95000"/>
                    </a:prstClr>
                  </a:solidFill>
                  <a:latin typeface="Arial" panose="020B0604020202020204" pitchFamily="34" charset="0"/>
                  <a:ea typeface="微软雅黑" panose="020B0503020204020204" pitchFamily="34" charset="-122"/>
                  <a:cs typeface="Arial" panose="020B0604020202020204" pitchFamily="34" charset="0"/>
                </a:rPr>
                <a:t>输入内容</a:t>
              </a:r>
            </a:p>
          </p:txBody>
        </p:sp>
      </p:grpSp>
      <p:grpSp>
        <p:nvGrpSpPr>
          <p:cNvPr id="17" name="组合 16">
            <a:extLst>
              <a:ext uri="{FF2B5EF4-FFF2-40B4-BE49-F238E27FC236}">
                <a16:creationId xmlns:a16="http://schemas.microsoft.com/office/drawing/2014/main" id="{AEEA814D-562D-41A7-BC9C-C3F590E31C6C}"/>
              </a:ext>
            </a:extLst>
          </p:cNvPr>
          <p:cNvGrpSpPr/>
          <p:nvPr/>
        </p:nvGrpSpPr>
        <p:grpSpPr>
          <a:xfrm>
            <a:off x="8019667" y="1628800"/>
            <a:ext cx="2556759" cy="907751"/>
            <a:chOff x="8127453" y="1984470"/>
            <a:chExt cx="2636520" cy="1447800"/>
          </a:xfrm>
        </p:grpSpPr>
        <p:sp>
          <p:nvSpPr>
            <p:cNvPr id="18" name="任意多边形 19">
              <a:extLst>
                <a:ext uri="{FF2B5EF4-FFF2-40B4-BE49-F238E27FC236}">
                  <a16:creationId xmlns:a16="http://schemas.microsoft.com/office/drawing/2014/main" id="{E41BC4C7-FEEE-4E05-B6A1-CD8A2787AE4B}"/>
                </a:ext>
              </a:extLst>
            </p:cNvPr>
            <p:cNvSpPr/>
            <p:nvPr/>
          </p:nvSpPr>
          <p:spPr>
            <a:xfrm>
              <a:off x="8127453"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7F7F7F"/>
            </a:solidFill>
            <a:ln w="25400" cap="flat" cmpd="sng" algn="ctr">
              <a:noFill/>
              <a:prstDash val="solid"/>
            </a:ln>
            <a:effectLst/>
          </p:spPr>
          <p:txBody>
            <a:bodyPr rtlCol="0" anchor="ctr"/>
            <a:lstStyle/>
            <a:p>
              <a:pPr marL="0" marR="0" lvl="0" indent="0" algn="ctr" defTabSz="914133" eaLnBrk="1" fontAlgn="auto" latinLnBrk="0" hangingPunct="1">
                <a:lnSpc>
                  <a:spcPct val="100000"/>
                </a:lnSpc>
                <a:spcBef>
                  <a:spcPts val="0"/>
                </a:spcBef>
                <a:spcAft>
                  <a:spcPts val="0"/>
                </a:spcAft>
                <a:buClrTx/>
                <a:buSzTx/>
                <a:buFontTx/>
                <a:buNone/>
                <a:tabLst/>
                <a:defRPr/>
              </a:pPr>
              <a:endParaRPr kumimoji="0" lang="zh-CN" altLang="en-US" sz="2533" b="1" i="0" u="none" strike="noStrike" kern="0" cap="none" spc="0" normalizeH="0" baseline="0" noProof="0">
                <a:ln>
                  <a:noFill/>
                </a:ln>
                <a:solidFill>
                  <a:srgbClr val="1F497D">
                    <a:lumMod val="7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文本框 46">
              <a:extLst>
                <a:ext uri="{FF2B5EF4-FFF2-40B4-BE49-F238E27FC236}">
                  <a16:creationId xmlns:a16="http://schemas.microsoft.com/office/drawing/2014/main" id="{46977BF4-FB00-42F1-A9D7-25E6BF597AD0}"/>
                </a:ext>
              </a:extLst>
            </p:cNvPr>
            <p:cNvSpPr txBox="1"/>
            <p:nvPr/>
          </p:nvSpPr>
          <p:spPr>
            <a:xfrm>
              <a:off x="8439016" y="2389299"/>
              <a:ext cx="2230361" cy="638148"/>
            </a:xfrm>
            <a:prstGeom prst="rect">
              <a:avLst/>
            </a:prstGeom>
            <a:noFill/>
          </p:spPr>
          <p:txBody>
            <a:bodyPr wrap="square" rtlCol="0" anchor="ctr">
              <a:spAutoFit/>
            </a:bodyPr>
            <a:lstStyle/>
            <a:p>
              <a:pPr marL="0" marR="0" lvl="0" indent="0" algn="ctr" defTabSz="914133"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lumMod val="95000"/>
                    </a:prstClr>
                  </a:solidFill>
                  <a:effectLst/>
                  <a:uLnTx/>
                  <a:uFillTx/>
                  <a:latin typeface="Arial" panose="020B0604020202020204" pitchFamily="34" charset="0"/>
                  <a:ea typeface="微软雅黑" panose="020B0503020204020204" pitchFamily="34" charset="-122"/>
                  <a:cs typeface="Arial" panose="020B0604020202020204" pitchFamily="34" charset="0"/>
                </a:rPr>
                <a:t>输入内容</a:t>
              </a:r>
              <a:endParaRPr kumimoji="0" lang="zh-CN" altLang="en-US" sz="2000" b="1" i="0" u="none" strike="noStrike" kern="0" cap="none" spc="0" normalizeH="0" baseline="-3000" noProof="0" dirty="0">
                <a:ln>
                  <a:noFill/>
                </a:ln>
                <a:solidFill>
                  <a:prstClr val="white">
                    <a:lumMod val="95000"/>
                  </a:prst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0" name="组合 19">
            <a:extLst>
              <a:ext uri="{FF2B5EF4-FFF2-40B4-BE49-F238E27FC236}">
                <a16:creationId xmlns:a16="http://schemas.microsoft.com/office/drawing/2014/main" id="{0B7E8903-910E-48E7-AD09-F2A4917944E4}"/>
              </a:ext>
            </a:extLst>
          </p:cNvPr>
          <p:cNvGrpSpPr/>
          <p:nvPr/>
        </p:nvGrpSpPr>
        <p:grpSpPr>
          <a:xfrm>
            <a:off x="5882703" y="1628800"/>
            <a:ext cx="2556759" cy="907751"/>
            <a:chOff x="5897092" y="1984470"/>
            <a:chExt cx="2636520" cy="1447800"/>
          </a:xfrm>
        </p:grpSpPr>
        <p:sp>
          <p:nvSpPr>
            <p:cNvPr id="21" name="任意多边形 22">
              <a:extLst>
                <a:ext uri="{FF2B5EF4-FFF2-40B4-BE49-F238E27FC236}">
                  <a16:creationId xmlns:a16="http://schemas.microsoft.com/office/drawing/2014/main" id="{60DD2748-D04C-4F3C-9D75-CA8143D99239}"/>
                </a:ext>
              </a:extLst>
            </p:cNvPr>
            <p:cNvSpPr/>
            <p:nvPr/>
          </p:nvSpPr>
          <p:spPr>
            <a:xfrm>
              <a:off x="5897092"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072B91"/>
            </a:solidFill>
            <a:ln w="25400" cap="flat" cmpd="sng" algn="ctr">
              <a:noFill/>
              <a:prstDash val="solid"/>
            </a:ln>
            <a:effectLst/>
          </p:spPr>
          <p:txBody>
            <a:bodyPr lIns="68562" tIns="34281" rIns="68562" bIns="34281" rtlCol="0" anchor="ctr"/>
            <a:lstStyle/>
            <a:p>
              <a:pPr algn="ctr" defTabSz="685617"/>
              <a:endParaRPr lang="zh-CN" altLang="en-US" sz="1300" kern="0" dirty="0">
                <a:solidFill>
                  <a:prstClr val="white"/>
                </a:solidFill>
                <a:latin typeface="Calibri"/>
                <a:ea typeface="宋体" panose="02010600030101010101" pitchFamily="2" charset="-122"/>
              </a:endParaRPr>
            </a:p>
          </p:txBody>
        </p:sp>
        <p:sp>
          <p:nvSpPr>
            <p:cNvPr id="22" name="文本框 49">
              <a:extLst>
                <a:ext uri="{FF2B5EF4-FFF2-40B4-BE49-F238E27FC236}">
                  <a16:creationId xmlns:a16="http://schemas.microsoft.com/office/drawing/2014/main" id="{8E15AE92-EBA5-4B61-AF4D-56C195EDC399}"/>
                </a:ext>
              </a:extLst>
            </p:cNvPr>
            <p:cNvSpPr txBox="1"/>
            <p:nvPr/>
          </p:nvSpPr>
          <p:spPr>
            <a:xfrm>
              <a:off x="6227711" y="2365167"/>
              <a:ext cx="2205655" cy="686417"/>
            </a:xfrm>
            <a:prstGeom prst="rect">
              <a:avLst/>
            </a:prstGeom>
            <a:noFill/>
            <a:ln w="25400" cap="flat" cmpd="sng" algn="ctr">
              <a:noFill/>
              <a:prstDash val="solid"/>
            </a:ln>
            <a:effectLst/>
          </p:spPr>
          <p:txBody>
            <a:bodyPr lIns="68562" tIns="34281" rIns="68562" bIns="34281" rtlCol="0" anchor="ctr"/>
            <a:lstStyle>
              <a:defPPr>
                <a:defRPr lang="zh-CN"/>
              </a:defPPr>
              <a:lvl1pPr marR="0" lvl="0" indent="0" algn="ctr" defTabSz="685617" fontAlgn="auto">
                <a:lnSpc>
                  <a:spcPct val="100000"/>
                </a:lnSpc>
                <a:spcBef>
                  <a:spcPts val="0"/>
                </a:spcBef>
                <a:spcAft>
                  <a:spcPts val="0"/>
                </a:spcAft>
                <a:buClrTx/>
                <a:buSzTx/>
                <a:buFontTx/>
                <a:buNone/>
                <a:tabLst/>
                <a:defRPr kumimoji="0" sz="1300" b="0" i="0" u="none" strike="noStrike" kern="0" cap="none" spc="0" normalizeH="0" baseline="0">
                  <a:ln>
                    <a:noFill/>
                  </a:ln>
                  <a:solidFill>
                    <a:prstClr val="white"/>
                  </a:solidFill>
                  <a:effectLst/>
                  <a:uLnTx/>
                  <a:uFillTx/>
                  <a:latin typeface="Calibri"/>
                  <a:ea typeface="宋体" panose="02010600030101010101" pitchFamily="2" charset="-122"/>
                </a:defRPr>
              </a:lvl1pPr>
            </a:lstStyle>
            <a:p>
              <a:pPr defTabSz="914133"/>
              <a:r>
                <a:rPr lang="zh-CN" altLang="en-US" sz="2000" b="1" dirty="0">
                  <a:solidFill>
                    <a:prstClr val="white">
                      <a:lumMod val="95000"/>
                    </a:prstClr>
                  </a:solidFill>
                  <a:latin typeface="Arial" panose="020B0604020202020204" pitchFamily="34" charset="0"/>
                  <a:ea typeface="微软雅黑" panose="020B0503020204020204" pitchFamily="34" charset="-122"/>
                  <a:cs typeface="Arial" panose="020B0604020202020204" pitchFamily="34" charset="0"/>
                </a:rPr>
                <a:t>输入内容</a:t>
              </a:r>
            </a:p>
          </p:txBody>
        </p:sp>
      </p:grpSp>
      <p:sp>
        <p:nvSpPr>
          <p:cNvPr id="23" name="矩形 22">
            <a:extLst>
              <a:ext uri="{FF2B5EF4-FFF2-40B4-BE49-F238E27FC236}">
                <a16:creationId xmlns:a16="http://schemas.microsoft.com/office/drawing/2014/main" id="{CE844F4A-0B51-4102-AB49-5A0C05552C50}"/>
              </a:ext>
            </a:extLst>
          </p:cNvPr>
          <p:cNvSpPr/>
          <p:nvPr/>
        </p:nvSpPr>
        <p:spPr>
          <a:xfrm>
            <a:off x="2177793" y="2814552"/>
            <a:ext cx="1281053" cy="420532"/>
          </a:xfrm>
          <a:prstGeom prst="rect">
            <a:avLst/>
          </a:prstGeom>
        </p:spPr>
        <p:txBody>
          <a:bodyPr wrap="none" lIns="91407" tIns="45704" rIns="91407" bIns="45704">
            <a:spAutoFit/>
          </a:bodyPr>
          <a:lstStyle/>
          <a:p>
            <a:pPr algn="ctr" defTabSz="914133"/>
            <a:r>
              <a:rPr lang="zh-CN" altLang="en-US" sz="2133" b="1" dirty="0">
                <a:solidFill>
                  <a:prstClr val="black">
                    <a:lumMod val="75000"/>
                    <a:lumOff val="25000"/>
                  </a:prstClr>
                </a:solidFill>
                <a:latin typeface="微软雅黑" pitchFamily="34" charset="-122"/>
                <a:ea typeface="微软雅黑" pitchFamily="34" charset="-122"/>
              </a:rPr>
              <a:t>添加标题</a:t>
            </a:r>
            <a:endParaRPr lang="en-US" altLang="zh-CN" sz="2133" b="1" dirty="0">
              <a:solidFill>
                <a:prstClr val="black">
                  <a:lumMod val="75000"/>
                  <a:lumOff val="25000"/>
                </a:prstClr>
              </a:solidFill>
              <a:latin typeface="微软雅黑" pitchFamily="34" charset="-122"/>
              <a:ea typeface="微软雅黑" pitchFamily="34" charset="-122"/>
            </a:endParaRPr>
          </a:p>
        </p:txBody>
      </p:sp>
      <p:sp>
        <p:nvSpPr>
          <p:cNvPr id="24" name="矩形 47">
            <a:extLst>
              <a:ext uri="{FF2B5EF4-FFF2-40B4-BE49-F238E27FC236}">
                <a16:creationId xmlns:a16="http://schemas.microsoft.com/office/drawing/2014/main" id="{43494D43-4748-4E88-9DB4-684851624F98}"/>
              </a:ext>
            </a:extLst>
          </p:cNvPr>
          <p:cNvSpPr>
            <a:spLocks noChangeArrowheads="1"/>
          </p:cNvSpPr>
          <p:nvPr/>
        </p:nvSpPr>
        <p:spPr bwMode="auto">
          <a:xfrm>
            <a:off x="1867598" y="3293672"/>
            <a:ext cx="1907388" cy="130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914133" eaLnBrk="1" fontAlgn="auto" latinLnBrk="0" hangingPunct="1">
              <a:lnSpc>
                <a:spcPct val="120000"/>
              </a:lnSpc>
              <a:spcBef>
                <a:spcPct val="0"/>
              </a:spcBef>
              <a:spcAft>
                <a:spcPts val="0"/>
              </a:spcAft>
              <a:buClrTx/>
              <a:buSzTx/>
              <a:buFont typeface="Arial" charset="0"/>
              <a:buNone/>
              <a:tabLst/>
              <a:defRPr/>
            </a:pPr>
            <a:r>
              <a:rPr kumimoji="0" lang="zh-CN" altLang="en-US" sz="1333"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sym typeface="微软雅黑" pitchFamily="34" charset="-122"/>
              </a:rPr>
              <a:t>在此录入上述图表的描述说明，在此录入上述图表的描述说明，在此录入上述图表的描述说明。</a:t>
            </a:r>
          </a:p>
        </p:txBody>
      </p:sp>
      <p:sp>
        <p:nvSpPr>
          <p:cNvPr id="25" name="矩形 24">
            <a:extLst>
              <a:ext uri="{FF2B5EF4-FFF2-40B4-BE49-F238E27FC236}">
                <a16:creationId xmlns:a16="http://schemas.microsoft.com/office/drawing/2014/main" id="{9FD6CA37-B672-4CFF-B8FF-8F60480C7A0F}"/>
              </a:ext>
            </a:extLst>
          </p:cNvPr>
          <p:cNvSpPr/>
          <p:nvPr/>
        </p:nvSpPr>
        <p:spPr>
          <a:xfrm>
            <a:off x="4344533" y="2814552"/>
            <a:ext cx="1281053" cy="420532"/>
          </a:xfrm>
          <a:prstGeom prst="rect">
            <a:avLst/>
          </a:prstGeom>
        </p:spPr>
        <p:txBody>
          <a:bodyPr wrap="none" lIns="91407" tIns="45704" rIns="91407" bIns="45704">
            <a:spAutoFit/>
          </a:bodyPr>
          <a:lstStyle/>
          <a:p>
            <a:pPr algn="ctr" defTabSz="914133"/>
            <a:r>
              <a:rPr lang="zh-CN" altLang="en-US" sz="2133" b="1" dirty="0">
                <a:solidFill>
                  <a:prstClr val="black">
                    <a:lumMod val="75000"/>
                    <a:lumOff val="25000"/>
                  </a:prstClr>
                </a:solidFill>
                <a:latin typeface="微软雅黑" pitchFamily="34" charset="-122"/>
                <a:ea typeface="微软雅黑" pitchFamily="34" charset="-122"/>
              </a:rPr>
              <a:t>添加标题</a:t>
            </a:r>
            <a:endParaRPr lang="en-US" altLang="zh-CN" sz="2133" b="1" dirty="0">
              <a:solidFill>
                <a:prstClr val="black">
                  <a:lumMod val="75000"/>
                  <a:lumOff val="25000"/>
                </a:prstClr>
              </a:solidFill>
              <a:latin typeface="微软雅黑" pitchFamily="34" charset="-122"/>
              <a:ea typeface="微软雅黑" pitchFamily="34" charset="-122"/>
            </a:endParaRPr>
          </a:p>
        </p:txBody>
      </p:sp>
      <p:sp>
        <p:nvSpPr>
          <p:cNvPr id="26" name="矩形 25">
            <a:extLst>
              <a:ext uri="{FF2B5EF4-FFF2-40B4-BE49-F238E27FC236}">
                <a16:creationId xmlns:a16="http://schemas.microsoft.com/office/drawing/2014/main" id="{FC4CFE31-EB10-4D4A-9775-694A4A780539}"/>
              </a:ext>
            </a:extLst>
          </p:cNvPr>
          <p:cNvSpPr>
            <a:spLocks noChangeArrowheads="1"/>
          </p:cNvSpPr>
          <p:nvPr/>
        </p:nvSpPr>
        <p:spPr bwMode="auto">
          <a:xfrm>
            <a:off x="4076998" y="3293672"/>
            <a:ext cx="1874873" cy="130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914133" eaLnBrk="1" fontAlgn="auto" latinLnBrk="0" hangingPunct="1">
              <a:lnSpc>
                <a:spcPct val="120000"/>
              </a:lnSpc>
              <a:spcBef>
                <a:spcPct val="0"/>
              </a:spcBef>
              <a:spcAft>
                <a:spcPts val="0"/>
              </a:spcAft>
              <a:buClrTx/>
              <a:buSzTx/>
              <a:buFont typeface="Arial" charset="0"/>
              <a:buNone/>
              <a:tabLst/>
              <a:defRPr/>
            </a:pPr>
            <a:r>
              <a:rPr kumimoji="0" lang="zh-CN" altLang="en-US" sz="1333"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sym typeface="微软雅黑" pitchFamily="34" charset="-122"/>
              </a:rPr>
              <a:t>在此录入上述图表的描述说明，在此录入上述图表的描述说明，在此录入上述图表的描述说明。</a:t>
            </a:r>
          </a:p>
        </p:txBody>
      </p:sp>
      <p:sp>
        <p:nvSpPr>
          <p:cNvPr id="27" name="矩形 26">
            <a:extLst>
              <a:ext uri="{FF2B5EF4-FFF2-40B4-BE49-F238E27FC236}">
                <a16:creationId xmlns:a16="http://schemas.microsoft.com/office/drawing/2014/main" id="{939D545A-5366-4B84-8088-2336E3CA23A4}"/>
              </a:ext>
            </a:extLst>
          </p:cNvPr>
          <p:cNvSpPr/>
          <p:nvPr/>
        </p:nvSpPr>
        <p:spPr>
          <a:xfrm>
            <a:off x="6511275" y="2814552"/>
            <a:ext cx="1281053" cy="420532"/>
          </a:xfrm>
          <a:prstGeom prst="rect">
            <a:avLst/>
          </a:prstGeom>
        </p:spPr>
        <p:txBody>
          <a:bodyPr wrap="none" lIns="91407" tIns="45704" rIns="91407" bIns="45704">
            <a:spAutoFit/>
          </a:bodyPr>
          <a:lstStyle/>
          <a:p>
            <a:pPr algn="ctr" defTabSz="914133"/>
            <a:r>
              <a:rPr lang="zh-CN" altLang="en-US" sz="2133" b="1" dirty="0">
                <a:solidFill>
                  <a:prstClr val="black">
                    <a:lumMod val="75000"/>
                    <a:lumOff val="25000"/>
                  </a:prstClr>
                </a:solidFill>
                <a:latin typeface="微软雅黑" pitchFamily="34" charset="-122"/>
                <a:ea typeface="微软雅黑" pitchFamily="34" charset="-122"/>
              </a:rPr>
              <a:t>添加标题</a:t>
            </a:r>
            <a:endParaRPr lang="en-US" altLang="zh-CN" sz="2133" b="1" dirty="0">
              <a:solidFill>
                <a:prstClr val="black">
                  <a:lumMod val="75000"/>
                  <a:lumOff val="25000"/>
                </a:prstClr>
              </a:solidFill>
              <a:latin typeface="微软雅黑" pitchFamily="34" charset="-122"/>
              <a:ea typeface="微软雅黑" pitchFamily="34" charset="-122"/>
            </a:endParaRPr>
          </a:p>
        </p:txBody>
      </p:sp>
      <p:sp>
        <p:nvSpPr>
          <p:cNvPr id="28" name="矩形 47">
            <a:extLst>
              <a:ext uri="{FF2B5EF4-FFF2-40B4-BE49-F238E27FC236}">
                <a16:creationId xmlns:a16="http://schemas.microsoft.com/office/drawing/2014/main" id="{3C6AD462-1B98-4990-BEF2-64AD63E80116}"/>
              </a:ext>
            </a:extLst>
          </p:cNvPr>
          <p:cNvSpPr>
            <a:spLocks noChangeArrowheads="1"/>
          </p:cNvSpPr>
          <p:nvPr/>
        </p:nvSpPr>
        <p:spPr bwMode="auto">
          <a:xfrm>
            <a:off x="6253882" y="3293672"/>
            <a:ext cx="1892115" cy="130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914133" eaLnBrk="1" fontAlgn="auto" latinLnBrk="0" hangingPunct="1">
              <a:lnSpc>
                <a:spcPct val="120000"/>
              </a:lnSpc>
              <a:spcBef>
                <a:spcPct val="0"/>
              </a:spcBef>
              <a:spcAft>
                <a:spcPts val="0"/>
              </a:spcAft>
              <a:buClrTx/>
              <a:buSzTx/>
              <a:buFont typeface="Arial" charset="0"/>
              <a:buNone/>
              <a:tabLst/>
              <a:defRPr/>
            </a:pPr>
            <a:r>
              <a:rPr kumimoji="0" lang="zh-CN" altLang="en-US" sz="1333"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sym typeface="微软雅黑" pitchFamily="34" charset="-122"/>
              </a:rPr>
              <a:t>在此录入上述图表的描述说明，在此录入上述图表的描述说明，在此录入上述图表的描述说明。</a:t>
            </a:r>
          </a:p>
        </p:txBody>
      </p:sp>
      <p:sp>
        <p:nvSpPr>
          <p:cNvPr id="29" name="矩形 28">
            <a:extLst>
              <a:ext uri="{FF2B5EF4-FFF2-40B4-BE49-F238E27FC236}">
                <a16:creationId xmlns:a16="http://schemas.microsoft.com/office/drawing/2014/main" id="{1073CC7D-8BF1-4920-B2BE-F534FC65D980}"/>
              </a:ext>
            </a:extLst>
          </p:cNvPr>
          <p:cNvSpPr/>
          <p:nvPr/>
        </p:nvSpPr>
        <p:spPr>
          <a:xfrm>
            <a:off x="8678013" y="2814552"/>
            <a:ext cx="1281053" cy="420532"/>
          </a:xfrm>
          <a:prstGeom prst="rect">
            <a:avLst/>
          </a:prstGeom>
        </p:spPr>
        <p:txBody>
          <a:bodyPr wrap="none" lIns="91407" tIns="45704" rIns="91407" bIns="45704">
            <a:spAutoFit/>
          </a:bodyPr>
          <a:lstStyle/>
          <a:p>
            <a:pPr algn="ctr" defTabSz="914133"/>
            <a:r>
              <a:rPr lang="zh-CN" altLang="en-US" sz="2133" b="1" dirty="0">
                <a:solidFill>
                  <a:prstClr val="black">
                    <a:lumMod val="75000"/>
                    <a:lumOff val="25000"/>
                  </a:prstClr>
                </a:solidFill>
                <a:latin typeface="微软雅黑" pitchFamily="34" charset="-122"/>
                <a:ea typeface="微软雅黑" pitchFamily="34" charset="-122"/>
              </a:rPr>
              <a:t>添加标题</a:t>
            </a:r>
            <a:endParaRPr lang="en-US" altLang="zh-CN" sz="2133" b="1" dirty="0">
              <a:solidFill>
                <a:prstClr val="black">
                  <a:lumMod val="75000"/>
                  <a:lumOff val="25000"/>
                </a:prstClr>
              </a:solidFill>
              <a:latin typeface="微软雅黑" pitchFamily="34" charset="-122"/>
              <a:ea typeface="微软雅黑" pitchFamily="34" charset="-122"/>
            </a:endParaRPr>
          </a:p>
        </p:txBody>
      </p:sp>
      <p:sp>
        <p:nvSpPr>
          <p:cNvPr id="30" name="矩形 47">
            <a:extLst>
              <a:ext uri="{FF2B5EF4-FFF2-40B4-BE49-F238E27FC236}">
                <a16:creationId xmlns:a16="http://schemas.microsoft.com/office/drawing/2014/main" id="{627D228B-CC80-457E-9CA6-5706C07DDDB9}"/>
              </a:ext>
            </a:extLst>
          </p:cNvPr>
          <p:cNvSpPr>
            <a:spLocks noChangeArrowheads="1"/>
          </p:cNvSpPr>
          <p:nvPr/>
        </p:nvSpPr>
        <p:spPr bwMode="auto">
          <a:xfrm>
            <a:off x="8448010" y="3293672"/>
            <a:ext cx="1874505" cy="130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914133" eaLnBrk="1" fontAlgn="auto" latinLnBrk="0" hangingPunct="1">
              <a:lnSpc>
                <a:spcPct val="120000"/>
              </a:lnSpc>
              <a:spcBef>
                <a:spcPct val="0"/>
              </a:spcBef>
              <a:spcAft>
                <a:spcPts val="0"/>
              </a:spcAft>
              <a:buClrTx/>
              <a:buSzTx/>
              <a:buFont typeface="Arial" charset="0"/>
              <a:buNone/>
              <a:tabLst/>
              <a:defRPr/>
            </a:pPr>
            <a:r>
              <a:rPr kumimoji="0" lang="zh-CN" altLang="en-US" sz="1333"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sym typeface="微软雅黑" pitchFamily="34" charset="-122"/>
              </a:rPr>
              <a:t>在此录入上述图表的描述说明，在此录入上述图表的描述说明，在此录入上述图表的描述说明。</a:t>
            </a:r>
          </a:p>
        </p:txBody>
      </p:sp>
      <p:sp>
        <p:nvSpPr>
          <p:cNvPr id="31" name="Freeform 12">
            <a:extLst>
              <a:ext uri="{FF2B5EF4-FFF2-40B4-BE49-F238E27FC236}">
                <a16:creationId xmlns:a16="http://schemas.microsoft.com/office/drawing/2014/main" id="{AF13129E-0FF7-4E19-9A40-6258A36AF19D}"/>
              </a:ext>
            </a:extLst>
          </p:cNvPr>
          <p:cNvSpPr>
            <a:spLocks/>
          </p:cNvSpPr>
          <p:nvPr/>
        </p:nvSpPr>
        <p:spPr bwMode="auto">
          <a:xfrm>
            <a:off x="1559496" y="4744814"/>
            <a:ext cx="528500"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072B91"/>
          </a:solidFill>
          <a:ln w="25400" cap="flat" cmpd="sng" algn="ctr">
            <a:noFill/>
            <a:prstDash val="solid"/>
          </a:ln>
          <a:effectLst/>
        </p:spPr>
        <p:txBody>
          <a:bodyPr lIns="68562" tIns="34281" rIns="68562" bIns="34281" rtlCol="0" anchor="ctr"/>
          <a:lstStyle/>
          <a:p>
            <a:pPr algn="ctr" defTabSz="685617"/>
            <a:endParaRPr lang="zh-CN" altLang="en-US" sz="1300" kern="0">
              <a:solidFill>
                <a:prstClr val="white"/>
              </a:solidFill>
              <a:latin typeface="Calibri"/>
              <a:ea typeface="宋体" panose="02010600030101010101" pitchFamily="2" charset="-122"/>
            </a:endParaRPr>
          </a:p>
        </p:txBody>
      </p:sp>
      <p:sp>
        <p:nvSpPr>
          <p:cNvPr id="32" name="Freeform 12">
            <a:extLst>
              <a:ext uri="{FF2B5EF4-FFF2-40B4-BE49-F238E27FC236}">
                <a16:creationId xmlns:a16="http://schemas.microsoft.com/office/drawing/2014/main" id="{F6D47426-6FF8-4178-8CD2-5C11CC76079F}"/>
              </a:ext>
            </a:extLst>
          </p:cNvPr>
          <p:cNvSpPr>
            <a:spLocks/>
          </p:cNvSpPr>
          <p:nvPr/>
        </p:nvSpPr>
        <p:spPr bwMode="auto">
          <a:xfrm flipH="1" flipV="1">
            <a:off x="10198207" y="5779095"/>
            <a:ext cx="528500"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072B91"/>
          </a:solidFill>
          <a:ln w="25400" cap="flat" cmpd="sng" algn="ctr">
            <a:noFill/>
            <a:prstDash val="solid"/>
          </a:ln>
          <a:effectLst/>
        </p:spPr>
        <p:txBody>
          <a:bodyPr lIns="68562" tIns="34281" rIns="68562" bIns="34281" rtlCol="0" anchor="ctr"/>
          <a:lstStyle/>
          <a:p>
            <a:pPr algn="ctr" defTabSz="685617"/>
            <a:endParaRPr lang="zh-CN" altLang="en-US" sz="1300" kern="0">
              <a:solidFill>
                <a:prstClr val="white"/>
              </a:solidFill>
              <a:latin typeface="Calibri"/>
              <a:ea typeface="宋体" panose="02010600030101010101" pitchFamily="2" charset="-122"/>
            </a:endParaRPr>
          </a:p>
        </p:txBody>
      </p:sp>
      <p:sp>
        <p:nvSpPr>
          <p:cNvPr id="33" name="TextBox 35">
            <a:extLst>
              <a:ext uri="{FF2B5EF4-FFF2-40B4-BE49-F238E27FC236}">
                <a16:creationId xmlns:a16="http://schemas.microsoft.com/office/drawing/2014/main" id="{383DC6A5-942B-469B-B0F6-77CF63730A02}"/>
              </a:ext>
            </a:extLst>
          </p:cNvPr>
          <p:cNvSpPr txBox="1"/>
          <p:nvPr/>
        </p:nvSpPr>
        <p:spPr>
          <a:xfrm>
            <a:off x="1919443" y="5059013"/>
            <a:ext cx="8543015" cy="1021409"/>
          </a:xfrm>
          <a:prstGeom prst="rect">
            <a:avLst/>
          </a:prstGeom>
          <a:noFill/>
        </p:spPr>
        <p:txBody>
          <a:bodyPr wrap="square" lIns="91416" tIns="45708" rIns="91416" bIns="45708" rtlCol="0">
            <a:spAutoFit/>
          </a:bodyPr>
          <a:lstStyle/>
          <a:p>
            <a:pPr defTabSz="914133">
              <a:lnSpc>
                <a:spcPct val="130000"/>
              </a:lnSpc>
              <a:spcBef>
                <a:spcPct val="0"/>
              </a:spcBef>
            </a:pP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p>
        </p:txBody>
      </p:sp>
      <p:grpSp>
        <p:nvGrpSpPr>
          <p:cNvPr id="9" name="组合 8">
            <a:extLst>
              <a:ext uri="{FF2B5EF4-FFF2-40B4-BE49-F238E27FC236}">
                <a16:creationId xmlns:a16="http://schemas.microsoft.com/office/drawing/2014/main" id="{A9647D41-A883-5195-E00C-00AA5BC751C5}"/>
              </a:ext>
            </a:extLst>
          </p:cNvPr>
          <p:cNvGrpSpPr/>
          <p:nvPr/>
        </p:nvGrpSpPr>
        <p:grpSpPr>
          <a:xfrm>
            <a:off x="0" y="260648"/>
            <a:ext cx="3752647" cy="905661"/>
            <a:chOff x="0" y="260648"/>
            <a:chExt cx="3752647" cy="905661"/>
          </a:xfrm>
        </p:grpSpPr>
        <p:sp>
          <p:nvSpPr>
            <p:cNvPr id="10" name="矩形 9">
              <a:extLst>
                <a:ext uri="{FF2B5EF4-FFF2-40B4-BE49-F238E27FC236}">
                  <a16:creationId xmlns:a16="http://schemas.microsoft.com/office/drawing/2014/main" id="{27EFF136-11E3-9B5E-3B4C-BF5BA48068DF}"/>
                </a:ext>
              </a:extLst>
            </p:cNvPr>
            <p:cNvSpPr/>
            <p:nvPr/>
          </p:nvSpPr>
          <p:spPr>
            <a:xfrm>
              <a:off x="0" y="374221"/>
              <a:ext cx="551384" cy="792088"/>
            </a:xfrm>
            <a:prstGeom prst="rect">
              <a:avLst/>
            </a:prstGeom>
            <a:solidFill>
              <a:srgbClr val="1437A6"/>
            </a:solidFill>
            <a:ln>
              <a:solidFill>
                <a:srgbClr val="1437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34" name="组合 33">
              <a:extLst>
                <a:ext uri="{FF2B5EF4-FFF2-40B4-BE49-F238E27FC236}">
                  <a16:creationId xmlns:a16="http://schemas.microsoft.com/office/drawing/2014/main" id="{624D7F60-B110-1157-CEF6-8B586CC84D0F}"/>
                </a:ext>
              </a:extLst>
            </p:cNvPr>
            <p:cNvGrpSpPr/>
            <p:nvPr/>
          </p:nvGrpSpPr>
          <p:grpSpPr>
            <a:xfrm>
              <a:off x="695400" y="260648"/>
              <a:ext cx="3057247" cy="678559"/>
              <a:chOff x="623392" y="310880"/>
              <a:chExt cx="3057247" cy="678559"/>
            </a:xfrm>
          </p:grpSpPr>
          <p:sp>
            <p:nvSpPr>
              <p:cNvPr id="35" name="文本框 34">
                <a:extLst>
                  <a:ext uri="{FF2B5EF4-FFF2-40B4-BE49-F238E27FC236}">
                    <a16:creationId xmlns:a16="http://schemas.microsoft.com/office/drawing/2014/main" id="{81D6FE43-317A-C081-5AAA-3843AF525792}"/>
                  </a:ext>
                </a:extLst>
              </p:cNvPr>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p>
            </p:txBody>
          </p:sp>
          <p:cxnSp>
            <p:nvCxnSpPr>
              <p:cNvPr id="36" name="直接连接符 35">
                <a:extLst>
                  <a:ext uri="{FF2B5EF4-FFF2-40B4-BE49-F238E27FC236}">
                    <a16:creationId xmlns:a16="http://schemas.microsoft.com/office/drawing/2014/main" id="{3FCA6AA0-8BB2-A0D0-B067-34D6A6944F59}"/>
                  </a:ext>
                </a:extLst>
              </p:cNvPr>
              <p:cNvCxnSpPr/>
              <p:nvPr/>
            </p:nvCxnSpPr>
            <p:spPr>
              <a:xfrm>
                <a:off x="623392" y="989439"/>
                <a:ext cx="2880320" cy="0"/>
              </a:xfrm>
              <a:prstGeom prst="line">
                <a:avLst/>
              </a:prstGeom>
              <a:ln w="28575">
                <a:gradFill flip="none" rotWithShape="1">
                  <a:gsLst>
                    <a:gs pos="0">
                      <a:srgbClr val="0323B8"/>
                    </a:gs>
                    <a:gs pos="93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916732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F3E2656C-0BA5-410C-9584-4856C8D9D2A6}"/>
              </a:ext>
            </a:extLst>
          </p:cNvPr>
          <p:cNvSpPr txBox="1"/>
          <p:nvPr/>
        </p:nvSpPr>
        <p:spPr>
          <a:xfrm>
            <a:off x="10505565"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sp>
        <p:nvSpPr>
          <p:cNvPr id="11" name="Freeform 9">
            <a:extLst>
              <a:ext uri="{FF2B5EF4-FFF2-40B4-BE49-F238E27FC236}">
                <a16:creationId xmlns:a16="http://schemas.microsoft.com/office/drawing/2014/main" id="{98247C24-84E3-40D4-9847-5ED2A4816D08}"/>
              </a:ext>
            </a:extLst>
          </p:cNvPr>
          <p:cNvSpPr/>
          <p:nvPr/>
        </p:nvSpPr>
        <p:spPr bwMode="auto">
          <a:xfrm>
            <a:off x="373696" y="1418354"/>
            <a:ext cx="11122904" cy="4932103"/>
          </a:xfrm>
          <a:custGeom>
            <a:avLst/>
            <a:gdLst>
              <a:gd name="T0" fmla="*/ 30278 w 32079"/>
              <a:gd name="T1" fmla="*/ 4424 h 15622"/>
              <a:gd name="T2" fmla="*/ 2783 w 32079"/>
              <a:gd name="T3" fmla="*/ 15622 h 15622"/>
              <a:gd name="T4" fmla="*/ 0 w 32079"/>
              <a:gd name="T5" fmla="*/ 15523 h 15622"/>
              <a:gd name="T6" fmla="*/ 26897 w 32079"/>
              <a:gd name="T7" fmla="*/ 2112 h 15622"/>
              <a:gd name="T8" fmla="*/ 25060 w 32079"/>
              <a:gd name="T9" fmla="*/ 856 h 15622"/>
              <a:gd name="T10" fmla="*/ 27928 w 32079"/>
              <a:gd name="T11" fmla="*/ 428 h 15622"/>
              <a:gd name="T12" fmla="*/ 30796 w 32079"/>
              <a:gd name="T13" fmla="*/ 0 h 15622"/>
              <a:gd name="T14" fmla="*/ 31438 w 32079"/>
              <a:gd name="T15" fmla="*/ 2828 h 15622"/>
              <a:gd name="T16" fmla="*/ 32079 w 32079"/>
              <a:gd name="T17" fmla="*/ 5656 h 15622"/>
              <a:gd name="T18" fmla="*/ 30278 w 32079"/>
              <a:gd name="T19" fmla="*/ 4424 h 15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79" h="15622">
                <a:moveTo>
                  <a:pt x="30278" y="4424"/>
                </a:moveTo>
                <a:cubicBezTo>
                  <a:pt x="23182" y="11352"/>
                  <a:pt x="13481" y="15622"/>
                  <a:pt x="2783" y="15622"/>
                </a:cubicBezTo>
                <a:cubicBezTo>
                  <a:pt x="1847" y="15622"/>
                  <a:pt x="920" y="15587"/>
                  <a:pt x="0" y="15523"/>
                </a:cubicBezTo>
                <a:cubicBezTo>
                  <a:pt x="10716" y="14774"/>
                  <a:pt x="20250" y="9734"/>
                  <a:pt x="26897" y="2112"/>
                </a:cubicBezTo>
                <a:lnTo>
                  <a:pt x="25060" y="856"/>
                </a:lnTo>
                <a:lnTo>
                  <a:pt x="27928" y="428"/>
                </a:lnTo>
                <a:lnTo>
                  <a:pt x="30796" y="0"/>
                </a:lnTo>
                <a:lnTo>
                  <a:pt x="31438" y="2828"/>
                </a:lnTo>
                <a:lnTo>
                  <a:pt x="32079" y="5656"/>
                </a:lnTo>
                <a:lnTo>
                  <a:pt x="30278" y="4424"/>
                </a:lnTo>
                <a:close/>
              </a:path>
            </a:pathLst>
          </a:custGeom>
          <a:solidFill>
            <a:srgbClr val="072B91"/>
          </a:solidFill>
          <a:ln w="25400" cap="flat" cmpd="sng" algn="ctr">
            <a:noFill/>
            <a:prstDash val="solid"/>
          </a:ln>
          <a:effectLst/>
        </p:spPr>
        <p:txBody>
          <a:bodyPr lIns="68562" tIns="34281" rIns="68562" bIns="34281" rtlCol="0" anchor="ctr"/>
          <a:lstStyle/>
          <a:p>
            <a:pPr algn="ctr" defTabSz="685617"/>
            <a:endParaRPr lang="zh-CN" altLang="en-US" sz="1300" kern="0" dirty="0">
              <a:solidFill>
                <a:prstClr val="white"/>
              </a:solidFill>
              <a:latin typeface="Calibri"/>
              <a:ea typeface="宋体" panose="02010600030101010101" pitchFamily="2" charset="-122"/>
            </a:endParaRPr>
          </a:p>
        </p:txBody>
      </p:sp>
      <p:sp>
        <p:nvSpPr>
          <p:cNvPr id="12" name="椭圆 11">
            <a:extLst>
              <a:ext uri="{FF2B5EF4-FFF2-40B4-BE49-F238E27FC236}">
                <a16:creationId xmlns:a16="http://schemas.microsoft.com/office/drawing/2014/main" id="{67214B11-440C-489A-81C8-887291B155FD}"/>
              </a:ext>
            </a:extLst>
          </p:cNvPr>
          <p:cNvSpPr/>
          <p:nvPr/>
        </p:nvSpPr>
        <p:spPr>
          <a:xfrm>
            <a:off x="4624486" y="5458903"/>
            <a:ext cx="300854" cy="2743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3366"/>
                </a:solidFill>
                <a:effectLst/>
                <a:uLnTx/>
                <a:uFillTx/>
                <a:latin typeface="Calibri"/>
                <a:ea typeface="宋体" panose="02010600030101010101" pitchFamily="2" charset="-122"/>
                <a:cs typeface="+mn-cs"/>
              </a:rPr>
              <a:t>1</a:t>
            </a:r>
            <a:endParaRPr kumimoji="0" lang="zh-CN" altLang="en-US" sz="1800" b="0" i="0" u="none" strike="noStrike" kern="1200" cap="none" spc="0" normalizeH="0" baseline="0" noProof="0" dirty="0">
              <a:ln>
                <a:noFill/>
              </a:ln>
              <a:solidFill>
                <a:srgbClr val="003366"/>
              </a:solidFill>
              <a:effectLst/>
              <a:uLnTx/>
              <a:uFillTx/>
              <a:latin typeface="Calibri"/>
              <a:ea typeface="宋体" panose="02010600030101010101" pitchFamily="2" charset="-122"/>
              <a:cs typeface="+mn-cs"/>
            </a:endParaRPr>
          </a:p>
        </p:txBody>
      </p:sp>
      <p:sp>
        <p:nvSpPr>
          <p:cNvPr id="13" name="椭圆 12">
            <a:extLst>
              <a:ext uri="{FF2B5EF4-FFF2-40B4-BE49-F238E27FC236}">
                <a16:creationId xmlns:a16="http://schemas.microsoft.com/office/drawing/2014/main" id="{55008634-9ED4-4F0D-ACD6-139DE74E956F}"/>
              </a:ext>
            </a:extLst>
          </p:cNvPr>
          <p:cNvSpPr/>
          <p:nvPr/>
        </p:nvSpPr>
        <p:spPr>
          <a:xfrm>
            <a:off x="7146818" y="4370098"/>
            <a:ext cx="389342" cy="3550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4699C"/>
                </a:solidFill>
                <a:effectLst/>
                <a:uLnTx/>
                <a:uFillTx/>
                <a:latin typeface="Calibri"/>
                <a:ea typeface="宋体" panose="02010600030101010101" pitchFamily="2" charset="-122"/>
                <a:cs typeface="+mn-cs"/>
              </a:rPr>
              <a:t>2</a:t>
            </a:r>
            <a:endParaRPr kumimoji="0" lang="zh-CN" altLang="en-US" sz="1800" b="0" i="0" u="none" strike="noStrike" kern="1200" cap="none" spc="0" normalizeH="0" baseline="0" noProof="0" dirty="0">
              <a:ln>
                <a:noFill/>
              </a:ln>
              <a:solidFill>
                <a:srgbClr val="24699C"/>
              </a:solidFill>
              <a:effectLst/>
              <a:uLnTx/>
              <a:uFillTx/>
              <a:latin typeface="Calibri"/>
              <a:ea typeface="宋体" panose="02010600030101010101" pitchFamily="2" charset="-122"/>
              <a:cs typeface="+mn-cs"/>
            </a:endParaRPr>
          </a:p>
        </p:txBody>
      </p:sp>
      <p:sp>
        <p:nvSpPr>
          <p:cNvPr id="14" name="椭圆 13">
            <a:extLst>
              <a:ext uri="{FF2B5EF4-FFF2-40B4-BE49-F238E27FC236}">
                <a16:creationId xmlns:a16="http://schemas.microsoft.com/office/drawing/2014/main" id="{ADEA8AA1-B05D-43F1-AF24-7C214DB1EADA}"/>
              </a:ext>
            </a:extLst>
          </p:cNvPr>
          <p:cNvSpPr/>
          <p:nvPr/>
        </p:nvSpPr>
        <p:spPr>
          <a:xfrm>
            <a:off x="9406587" y="2520764"/>
            <a:ext cx="495525" cy="4518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3366"/>
                </a:solidFill>
                <a:effectLst/>
                <a:uLnTx/>
                <a:uFillTx/>
                <a:latin typeface="Calibri"/>
                <a:ea typeface="宋体" panose="02010600030101010101" pitchFamily="2" charset="-122"/>
                <a:cs typeface="+mn-cs"/>
              </a:rPr>
              <a:t>3</a:t>
            </a:r>
            <a:endParaRPr kumimoji="0" lang="zh-CN" altLang="en-US" sz="1800" b="0" i="0" u="none" strike="noStrike" kern="1200" cap="none" spc="0" normalizeH="0" baseline="0" noProof="0" dirty="0">
              <a:ln>
                <a:noFill/>
              </a:ln>
              <a:solidFill>
                <a:srgbClr val="003366"/>
              </a:solidFill>
              <a:effectLst/>
              <a:uLnTx/>
              <a:uFillTx/>
              <a:latin typeface="Calibri"/>
              <a:ea typeface="宋体" panose="02010600030101010101" pitchFamily="2" charset="-122"/>
              <a:cs typeface="+mn-cs"/>
            </a:endParaRPr>
          </a:p>
        </p:txBody>
      </p:sp>
      <p:sp>
        <p:nvSpPr>
          <p:cNvPr id="15" name="文本框 14">
            <a:extLst>
              <a:ext uri="{FF2B5EF4-FFF2-40B4-BE49-F238E27FC236}">
                <a16:creationId xmlns:a16="http://schemas.microsoft.com/office/drawing/2014/main" id="{DAA350CA-299C-4A7B-9704-7852D0A9FC27}"/>
              </a:ext>
            </a:extLst>
          </p:cNvPr>
          <p:cNvSpPr txBox="1"/>
          <p:nvPr/>
        </p:nvSpPr>
        <p:spPr>
          <a:xfrm>
            <a:off x="551384" y="4128803"/>
            <a:ext cx="527500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在这里输入您的文字内容，或者将您的文字内容复制在这里，在这里输入您的文字内容，或者将您的文字内容复制在这里</a:t>
            </a:r>
            <a:endParaRPr kumimoji="0" lang="zh-CN" altLang="en-US" sz="1600" b="0" i="0" u="none" strike="noStrike" kern="1200" cap="none" spc="0" normalizeH="0" baseline="0" noProof="0" dirty="0">
              <a:ln>
                <a:noFill/>
              </a:ln>
              <a:solidFill>
                <a:srgbClr val="262626"/>
              </a:solidFill>
              <a:effectLst/>
              <a:uLnTx/>
              <a:uFillTx/>
              <a:latin typeface="Calibri"/>
              <a:ea typeface="宋体" panose="02010600030101010101" pitchFamily="2" charset="-122"/>
              <a:cs typeface="+mn-cs"/>
            </a:endParaRPr>
          </a:p>
        </p:txBody>
      </p:sp>
      <p:sp>
        <p:nvSpPr>
          <p:cNvPr id="16" name="文本框 15">
            <a:extLst>
              <a:ext uri="{FF2B5EF4-FFF2-40B4-BE49-F238E27FC236}">
                <a16:creationId xmlns:a16="http://schemas.microsoft.com/office/drawing/2014/main" id="{5BCA9E0F-A1A8-447F-871D-11142914FA36}"/>
              </a:ext>
            </a:extLst>
          </p:cNvPr>
          <p:cNvSpPr txBox="1"/>
          <p:nvPr/>
        </p:nvSpPr>
        <p:spPr>
          <a:xfrm>
            <a:off x="623392" y="3717032"/>
            <a:ext cx="35237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62A92"/>
                </a:solidFill>
                <a:effectLst/>
                <a:uLnTx/>
                <a:uFillTx/>
                <a:latin typeface="微软雅黑" panose="020B0503020204020204" pitchFamily="34" charset="-122"/>
                <a:ea typeface="微软雅黑" panose="020B0503020204020204" pitchFamily="34" charset="-122"/>
                <a:cs typeface="Aharoni" panose="02010803020104030203" pitchFamily="2" charset="-79"/>
              </a:rPr>
              <a:t>添加您的标题</a:t>
            </a:r>
          </a:p>
        </p:txBody>
      </p:sp>
      <p:sp>
        <p:nvSpPr>
          <p:cNvPr id="17" name="文本框 16">
            <a:extLst>
              <a:ext uri="{FF2B5EF4-FFF2-40B4-BE49-F238E27FC236}">
                <a16:creationId xmlns:a16="http://schemas.microsoft.com/office/drawing/2014/main" id="{52227B6D-3B67-4EF6-BAD2-5B1EEE7665CC}"/>
              </a:ext>
            </a:extLst>
          </p:cNvPr>
          <p:cNvSpPr txBox="1"/>
          <p:nvPr/>
        </p:nvSpPr>
        <p:spPr>
          <a:xfrm>
            <a:off x="3594964" y="2070898"/>
            <a:ext cx="527500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在这里输入您的文字内容，或者将您的文字内容复制在这里，在这里输入您的文字内容，或者将您的文字内容复制在这里</a:t>
            </a:r>
            <a:endParaRPr kumimoji="0" lang="zh-CN" altLang="en-US" b="0" i="0" u="none" strike="noStrike" kern="1200" cap="none" spc="0" normalizeH="0" baseline="0" noProof="0" dirty="0">
              <a:ln>
                <a:noFill/>
              </a:ln>
              <a:solidFill>
                <a:srgbClr val="262626"/>
              </a:solidFill>
              <a:effectLst/>
              <a:uLnTx/>
              <a:uFillTx/>
              <a:latin typeface="Calibri"/>
              <a:ea typeface="宋体" panose="02010600030101010101" pitchFamily="2" charset="-122"/>
              <a:cs typeface="+mn-cs"/>
            </a:endParaRPr>
          </a:p>
        </p:txBody>
      </p:sp>
      <p:sp>
        <p:nvSpPr>
          <p:cNvPr id="18" name="文本框 17">
            <a:extLst>
              <a:ext uri="{FF2B5EF4-FFF2-40B4-BE49-F238E27FC236}">
                <a16:creationId xmlns:a16="http://schemas.microsoft.com/office/drawing/2014/main" id="{E52DE124-3464-4D52-8034-C906171B22BE}"/>
              </a:ext>
            </a:extLst>
          </p:cNvPr>
          <p:cNvSpPr txBox="1"/>
          <p:nvPr/>
        </p:nvSpPr>
        <p:spPr>
          <a:xfrm>
            <a:off x="3693962" y="1556792"/>
            <a:ext cx="348215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62A92"/>
                </a:solidFill>
                <a:effectLst/>
                <a:uLnTx/>
                <a:uFillTx/>
                <a:latin typeface="微软雅黑" panose="020B0503020204020204" pitchFamily="34" charset="-122"/>
                <a:ea typeface="微软雅黑" panose="020B0503020204020204" pitchFamily="34" charset="-122"/>
                <a:cs typeface="Aharoni" panose="02010803020104030203" pitchFamily="2" charset="-79"/>
              </a:rPr>
              <a:t>添加您的标题</a:t>
            </a:r>
          </a:p>
        </p:txBody>
      </p:sp>
      <p:sp>
        <p:nvSpPr>
          <p:cNvPr id="19" name="文本框 18">
            <a:extLst>
              <a:ext uri="{FF2B5EF4-FFF2-40B4-BE49-F238E27FC236}">
                <a16:creationId xmlns:a16="http://schemas.microsoft.com/office/drawing/2014/main" id="{C429BBA9-16EB-4CC5-B975-653A4A2C44CC}"/>
              </a:ext>
            </a:extLst>
          </p:cNvPr>
          <p:cNvSpPr txBox="1"/>
          <p:nvPr/>
        </p:nvSpPr>
        <p:spPr>
          <a:xfrm>
            <a:off x="7608168" y="5352939"/>
            <a:ext cx="4364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在这里输入您的文字内容，或者将您的文字内容复制在这里，在这里输入您的文字内容，或者将您的文字内容复制在这里</a:t>
            </a:r>
            <a:endParaRPr kumimoji="0" lang="zh-CN" altLang="en-US" sz="1600" b="0" i="0" u="none" strike="noStrike" kern="1200" cap="none" spc="0" normalizeH="0" baseline="0" noProof="0" dirty="0">
              <a:ln>
                <a:noFill/>
              </a:ln>
              <a:solidFill>
                <a:srgbClr val="262626"/>
              </a:solidFill>
              <a:effectLst/>
              <a:uLnTx/>
              <a:uFillTx/>
              <a:latin typeface="Calibri"/>
              <a:ea typeface="宋体" panose="02010600030101010101" pitchFamily="2" charset="-122"/>
              <a:cs typeface="+mn-cs"/>
            </a:endParaRPr>
          </a:p>
        </p:txBody>
      </p:sp>
      <p:sp>
        <p:nvSpPr>
          <p:cNvPr id="20" name="文本框 19">
            <a:extLst>
              <a:ext uri="{FF2B5EF4-FFF2-40B4-BE49-F238E27FC236}">
                <a16:creationId xmlns:a16="http://schemas.microsoft.com/office/drawing/2014/main" id="{60533005-ABE1-48CB-91FB-9F8D465BB980}"/>
              </a:ext>
            </a:extLst>
          </p:cNvPr>
          <p:cNvSpPr txBox="1"/>
          <p:nvPr/>
        </p:nvSpPr>
        <p:spPr>
          <a:xfrm>
            <a:off x="7687132" y="4941168"/>
            <a:ext cx="295441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62A92"/>
                </a:solidFill>
                <a:effectLst/>
                <a:uLnTx/>
                <a:uFillTx/>
                <a:latin typeface="微软雅黑" panose="020B0503020204020204" pitchFamily="34" charset="-122"/>
                <a:ea typeface="微软雅黑" panose="020B0503020204020204" pitchFamily="34" charset="-122"/>
                <a:cs typeface="Aharoni" panose="02010803020104030203" pitchFamily="2" charset="-79"/>
              </a:rPr>
              <a:t>添加您的标题</a:t>
            </a:r>
          </a:p>
        </p:txBody>
      </p:sp>
      <p:grpSp>
        <p:nvGrpSpPr>
          <p:cNvPr id="9" name="组合 8">
            <a:extLst>
              <a:ext uri="{FF2B5EF4-FFF2-40B4-BE49-F238E27FC236}">
                <a16:creationId xmlns:a16="http://schemas.microsoft.com/office/drawing/2014/main" id="{3773DB0B-50E0-116C-CF6A-F5C3D1BC7F33}"/>
              </a:ext>
            </a:extLst>
          </p:cNvPr>
          <p:cNvGrpSpPr/>
          <p:nvPr/>
        </p:nvGrpSpPr>
        <p:grpSpPr>
          <a:xfrm>
            <a:off x="0" y="260648"/>
            <a:ext cx="3752647" cy="905661"/>
            <a:chOff x="0" y="260648"/>
            <a:chExt cx="3752647" cy="905661"/>
          </a:xfrm>
        </p:grpSpPr>
        <p:sp>
          <p:nvSpPr>
            <p:cNvPr id="10" name="矩形 9">
              <a:extLst>
                <a:ext uri="{FF2B5EF4-FFF2-40B4-BE49-F238E27FC236}">
                  <a16:creationId xmlns:a16="http://schemas.microsoft.com/office/drawing/2014/main" id="{EB92FA31-0B4B-9558-F2CF-E0E6DE59D4A2}"/>
                </a:ext>
              </a:extLst>
            </p:cNvPr>
            <p:cNvSpPr/>
            <p:nvPr/>
          </p:nvSpPr>
          <p:spPr>
            <a:xfrm>
              <a:off x="0" y="374221"/>
              <a:ext cx="551384" cy="792088"/>
            </a:xfrm>
            <a:prstGeom prst="rect">
              <a:avLst/>
            </a:prstGeom>
            <a:solidFill>
              <a:srgbClr val="1437A6"/>
            </a:solidFill>
            <a:ln>
              <a:solidFill>
                <a:srgbClr val="1437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21" name="组合 20">
              <a:extLst>
                <a:ext uri="{FF2B5EF4-FFF2-40B4-BE49-F238E27FC236}">
                  <a16:creationId xmlns:a16="http://schemas.microsoft.com/office/drawing/2014/main" id="{94D87330-E135-AB51-6985-1BA028F2B8DD}"/>
                </a:ext>
              </a:extLst>
            </p:cNvPr>
            <p:cNvGrpSpPr/>
            <p:nvPr/>
          </p:nvGrpSpPr>
          <p:grpSpPr>
            <a:xfrm>
              <a:off x="695400" y="260648"/>
              <a:ext cx="3057247" cy="678559"/>
              <a:chOff x="623392" y="310880"/>
              <a:chExt cx="3057247" cy="678559"/>
            </a:xfrm>
          </p:grpSpPr>
          <p:sp>
            <p:nvSpPr>
              <p:cNvPr id="22" name="文本框 21">
                <a:extLst>
                  <a:ext uri="{FF2B5EF4-FFF2-40B4-BE49-F238E27FC236}">
                    <a16:creationId xmlns:a16="http://schemas.microsoft.com/office/drawing/2014/main" id="{FF284C6D-CCEE-F4E5-488B-2C7E2E8464D5}"/>
                  </a:ext>
                </a:extLst>
              </p:cNvPr>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p>
            </p:txBody>
          </p:sp>
          <p:cxnSp>
            <p:nvCxnSpPr>
              <p:cNvPr id="23" name="直接连接符 22">
                <a:extLst>
                  <a:ext uri="{FF2B5EF4-FFF2-40B4-BE49-F238E27FC236}">
                    <a16:creationId xmlns:a16="http://schemas.microsoft.com/office/drawing/2014/main" id="{E9C93C0C-A04C-EED7-7EFE-1BDE0590070C}"/>
                  </a:ext>
                </a:extLst>
              </p:cNvPr>
              <p:cNvCxnSpPr/>
              <p:nvPr/>
            </p:nvCxnSpPr>
            <p:spPr>
              <a:xfrm>
                <a:off x="623392" y="989439"/>
                <a:ext cx="2880320" cy="0"/>
              </a:xfrm>
              <a:prstGeom prst="line">
                <a:avLst/>
              </a:prstGeom>
              <a:ln w="28575">
                <a:gradFill flip="none" rotWithShape="1">
                  <a:gsLst>
                    <a:gs pos="0">
                      <a:srgbClr val="0323B8"/>
                    </a:gs>
                    <a:gs pos="93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696664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F386EECC-796A-5C2B-FEC3-AD763AE10A2E}"/>
              </a:ext>
            </a:extLst>
          </p:cNvPr>
          <p:cNvSpPr/>
          <p:nvPr/>
        </p:nvSpPr>
        <p:spPr>
          <a:xfrm>
            <a:off x="0" y="0"/>
            <a:ext cx="12192000" cy="6858000"/>
          </a:xfrm>
          <a:prstGeom prst="rect">
            <a:avLst/>
          </a:prstGeom>
          <a:solidFill>
            <a:srgbClr val="00206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4">
            <a:extLst>
              <a:ext uri="{FF2B5EF4-FFF2-40B4-BE49-F238E27FC236}">
                <a16:creationId xmlns:a16="http://schemas.microsoft.com/office/drawing/2014/main" id="{48AC6AC9-BD80-450C-999E-7D0CC6786DDE}"/>
              </a:ext>
            </a:extLst>
          </p:cNvPr>
          <p:cNvSpPr txBox="1">
            <a:spLocks/>
          </p:cNvSpPr>
          <p:nvPr/>
        </p:nvSpPr>
        <p:spPr>
          <a:xfrm>
            <a:off x="6245918" y="2171025"/>
            <a:ext cx="4962650" cy="119885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8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第四章</a:t>
            </a:r>
          </a:p>
        </p:txBody>
      </p:sp>
      <p:sp>
        <p:nvSpPr>
          <p:cNvPr id="5" name="标题 4">
            <a:extLst>
              <a:ext uri="{FF2B5EF4-FFF2-40B4-BE49-F238E27FC236}">
                <a16:creationId xmlns:a16="http://schemas.microsoft.com/office/drawing/2014/main" id="{44AE34A6-EA16-48E3-8F95-EAC33B73E495}"/>
              </a:ext>
            </a:extLst>
          </p:cNvPr>
          <p:cNvSpPr txBox="1">
            <a:spLocks/>
          </p:cNvSpPr>
          <p:nvPr/>
        </p:nvSpPr>
        <p:spPr>
          <a:xfrm>
            <a:off x="6310934" y="3775413"/>
            <a:ext cx="4754488" cy="74659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请输入你的标题</a:t>
            </a:r>
          </a:p>
        </p:txBody>
      </p:sp>
      <p:cxnSp>
        <p:nvCxnSpPr>
          <p:cNvPr id="6" name="直接连接符 5">
            <a:extLst>
              <a:ext uri="{FF2B5EF4-FFF2-40B4-BE49-F238E27FC236}">
                <a16:creationId xmlns:a16="http://schemas.microsoft.com/office/drawing/2014/main" id="{7CDADFC0-497A-4A4A-92C9-49989B96B15E}"/>
              </a:ext>
            </a:extLst>
          </p:cNvPr>
          <p:cNvCxnSpPr>
            <a:cxnSpLocks/>
          </p:cNvCxnSpPr>
          <p:nvPr/>
        </p:nvCxnSpPr>
        <p:spPr>
          <a:xfrm>
            <a:off x="6353930" y="3607066"/>
            <a:ext cx="3594498" cy="0"/>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F2B3DE4A-5221-4F30-AD8E-D4A4EE7FEF19}"/>
              </a:ext>
            </a:extLst>
          </p:cNvPr>
          <p:cNvSpPr txBox="1"/>
          <p:nvPr/>
        </p:nvSpPr>
        <p:spPr>
          <a:xfrm>
            <a:off x="995219" y="1169917"/>
            <a:ext cx="5328592" cy="4508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700" b="0" i="0" u="none" strike="noStrike" kern="1200" cap="none" spc="0" normalizeH="0" baseline="0" noProof="0" dirty="0">
                <a:ln>
                  <a:noFill/>
                </a:ln>
                <a:solidFill>
                  <a:prstClr val="white"/>
                </a:solidFill>
                <a:effectLst/>
                <a:uLnTx/>
                <a:uFillTx/>
                <a:latin typeface="Arial Black" panose="020B0A04020102020204" pitchFamily="34" charset="0"/>
                <a:ea typeface="宋体" panose="02010600030101010101" pitchFamily="2" charset="-122"/>
                <a:cs typeface="+mn-cs"/>
              </a:rPr>
              <a:t>04</a:t>
            </a:r>
            <a:endParaRPr kumimoji="0" lang="zh-CN" altLang="en-US" sz="28700" b="0" i="0" u="none" strike="noStrike" kern="1200" cap="none" spc="0" normalizeH="0" baseline="0" noProof="0" dirty="0">
              <a:ln>
                <a:noFill/>
              </a:ln>
              <a:solidFill>
                <a:prstClr val="white"/>
              </a:solidFill>
              <a:effectLst/>
              <a:uLnTx/>
              <a:uFillTx/>
              <a:latin typeface="Arial Black" panose="020B0A04020102020204" pitchFamily="34" charset="0"/>
              <a:ea typeface="宋体" panose="02010600030101010101" pitchFamily="2" charset="-122"/>
              <a:cs typeface="+mn-cs"/>
            </a:endParaRPr>
          </a:p>
        </p:txBody>
      </p:sp>
      <p:sp>
        <p:nvSpPr>
          <p:cNvPr id="3" name="文本框 2">
            <a:extLst>
              <a:ext uri="{FF2B5EF4-FFF2-40B4-BE49-F238E27FC236}">
                <a16:creationId xmlns:a16="http://schemas.microsoft.com/office/drawing/2014/main" id="{CAE3F1F7-CA3B-3D27-0608-07455458D1F9}"/>
              </a:ext>
            </a:extLst>
          </p:cNvPr>
          <p:cNvSpPr txBox="1"/>
          <p:nvPr/>
        </p:nvSpPr>
        <p:spPr>
          <a:xfrm>
            <a:off x="119336" y="6177720"/>
            <a:ext cx="6096000" cy="584775"/>
          </a:xfrm>
          <a:prstGeom prst="rect">
            <a:avLst/>
          </a:prstGeom>
          <a:noFill/>
        </p:spPr>
        <p:txBody>
          <a:bodyPr wrap="square">
            <a:spAutoFit/>
          </a:bodyPr>
          <a:lstStyle/>
          <a:p>
            <a:r>
              <a:rPr lang="zh-CN" altLang="en-US" sz="3200" dirty="0">
                <a:solidFill>
                  <a:schemeClr val="bg1"/>
                </a:solidFill>
                <a:latin typeface="华文行楷" panose="02010800040101010101" pitchFamily="2" charset="-122"/>
                <a:ea typeface="华文行楷" panose="02010800040101010101" pitchFamily="2" charset="-122"/>
                <a:cs typeface="Segoe UI Semilight" panose="020B0402040204020203" pitchFamily="34" charset="0"/>
              </a:rPr>
              <a:t>明德行远 交通天下</a:t>
            </a:r>
          </a:p>
        </p:txBody>
      </p:sp>
      <p:pic>
        <p:nvPicPr>
          <p:cNvPr id="9" name="图片 8">
            <a:extLst>
              <a:ext uri="{FF2B5EF4-FFF2-40B4-BE49-F238E27FC236}">
                <a16:creationId xmlns:a16="http://schemas.microsoft.com/office/drawing/2014/main" id="{4CAC8A10-BD71-93B1-CEE1-B8649FF7EE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2304" y="188640"/>
            <a:ext cx="3103213" cy="770151"/>
          </a:xfrm>
          <a:prstGeom prst="rect">
            <a:avLst/>
          </a:prstGeom>
        </p:spPr>
      </p:pic>
    </p:spTree>
    <p:extLst>
      <p:ext uri="{BB962C8B-B14F-4D97-AF65-F5344CB8AC3E}">
        <p14:creationId xmlns:p14="http://schemas.microsoft.com/office/powerpoint/2010/main" val="13549031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9ADCC3C-0AFC-48DE-90C6-D1400E3D4323}"/>
              </a:ext>
            </a:extLst>
          </p:cNvPr>
          <p:cNvSpPr txBox="1"/>
          <p:nvPr/>
        </p:nvSpPr>
        <p:spPr>
          <a:xfrm>
            <a:off x="10505565"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sp>
        <p:nvSpPr>
          <p:cNvPr id="12" name="矩形 47">
            <a:extLst>
              <a:ext uri="{FF2B5EF4-FFF2-40B4-BE49-F238E27FC236}">
                <a16:creationId xmlns:a16="http://schemas.microsoft.com/office/drawing/2014/main" id="{05FA9443-7261-4A85-9DC6-30B0DF47E966}"/>
              </a:ext>
            </a:extLst>
          </p:cNvPr>
          <p:cNvSpPr>
            <a:spLocks noChangeArrowheads="1"/>
          </p:cNvSpPr>
          <p:nvPr/>
        </p:nvSpPr>
        <p:spPr bwMode="auto">
          <a:xfrm>
            <a:off x="6413369" y="1875479"/>
            <a:ext cx="4651183" cy="843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7" rIns="68555" bIns="34277">
            <a:spAutoFit/>
          </a:bodyPr>
          <a:lstStyle/>
          <a:p>
            <a:pPr defTabSz="914133">
              <a:lnSpc>
                <a:spcPct val="130000"/>
              </a:lnSpc>
              <a:spcBef>
                <a:spcPct val="0"/>
              </a:spcBef>
            </a:pPr>
            <a:r>
              <a:rPr lang="zh-CN" altLang="en-US" sz="1333" dirty="0">
                <a:solidFill>
                  <a:prstClr val="black">
                    <a:lumMod val="50000"/>
                    <a:lumOff val="50000"/>
                  </a:prstClr>
                </a:solidFill>
                <a:latin typeface="微软雅黑" pitchFamily="34" charset="-122"/>
                <a:ea typeface="微软雅黑" pitchFamily="34" charset="-122"/>
                <a:sym typeface="微软雅黑" pitchFamily="34" charset="-122"/>
              </a:rPr>
              <a:t>右键点击图片选择设置图片格式可直接替换图片，在此录入上述图表的描述说明。您可以点击文字框输入您的描述说明，或者通过复制粘贴。</a:t>
            </a:r>
            <a:endParaRPr lang="en-US" altLang="zh-CN" sz="1333" dirty="0">
              <a:solidFill>
                <a:prstClr val="black">
                  <a:lumMod val="50000"/>
                  <a:lumOff val="50000"/>
                </a:prstClr>
              </a:solidFill>
              <a:latin typeface="微软雅黑" pitchFamily="34" charset="-122"/>
              <a:ea typeface="微软雅黑" pitchFamily="34" charset="-122"/>
              <a:sym typeface="微软雅黑" pitchFamily="34" charset="-122"/>
            </a:endParaRPr>
          </a:p>
        </p:txBody>
      </p:sp>
      <p:sp>
        <p:nvSpPr>
          <p:cNvPr id="13" name="矩形 3">
            <a:extLst>
              <a:ext uri="{FF2B5EF4-FFF2-40B4-BE49-F238E27FC236}">
                <a16:creationId xmlns:a16="http://schemas.microsoft.com/office/drawing/2014/main" id="{65BFCE5C-F658-45C9-B7D4-858621FEFCFA}"/>
              </a:ext>
            </a:extLst>
          </p:cNvPr>
          <p:cNvSpPr>
            <a:spLocks noChangeArrowheads="1"/>
          </p:cNvSpPr>
          <p:nvPr/>
        </p:nvSpPr>
        <p:spPr bwMode="auto">
          <a:xfrm>
            <a:off x="6429889" y="1323823"/>
            <a:ext cx="1164371" cy="3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55" tIns="34277" rIns="68555" bIns="34277">
            <a:spAutoFit/>
          </a:bodyPr>
          <a:lstStyle/>
          <a:p>
            <a:pPr defTabSz="914133">
              <a:spcBef>
                <a:spcPct val="0"/>
              </a:spcBef>
            </a:pPr>
            <a:r>
              <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输入标题</a:t>
            </a:r>
          </a:p>
        </p:txBody>
      </p:sp>
      <p:sp>
        <p:nvSpPr>
          <p:cNvPr id="14" name="矩形 13">
            <a:extLst>
              <a:ext uri="{FF2B5EF4-FFF2-40B4-BE49-F238E27FC236}">
                <a16:creationId xmlns:a16="http://schemas.microsoft.com/office/drawing/2014/main" id="{B8BCE92D-C227-4294-B32B-DF734243D6AB}"/>
              </a:ext>
            </a:extLst>
          </p:cNvPr>
          <p:cNvSpPr/>
          <p:nvPr/>
        </p:nvSpPr>
        <p:spPr>
          <a:xfrm>
            <a:off x="6488996" y="1784773"/>
            <a:ext cx="599644" cy="40500"/>
          </a:xfrm>
          <a:prstGeom prst="rect">
            <a:avLst/>
          </a:prstGeom>
          <a:solidFill>
            <a:srgbClr val="072B91"/>
          </a:solidFill>
          <a:ln w="25400" cap="flat" cmpd="sng" algn="ctr">
            <a:solidFill>
              <a:srgbClr val="062A92"/>
            </a:solidFill>
            <a:prstDash val="solid"/>
          </a:ln>
          <a:effectLst/>
        </p:spPr>
        <p:txBody>
          <a:bodyPr lIns="68557" tIns="34277" rIns="68557" bIns="34277" rtlCol="0" anchor="ctr"/>
          <a:lstStyle/>
          <a:p>
            <a:pPr marL="0" marR="0" lvl="0" indent="0" algn="ctr" defTabSz="914133" eaLnBrk="1" fontAlgn="auto" latinLnBrk="0" hangingPunct="1">
              <a:lnSpc>
                <a:spcPct val="100000"/>
              </a:lnSpc>
              <a:spcBef>
                <a:spcPts val="0"/>
              </a:spcBef>
              <a:spcAft>
                <a:spcPts val="0"/>
              </a:spcAft>
              <a:buClrTx/>
              <a:buSzTx/>
              <a:buFontTx/>
              <a:buNone/>
              <a:tabLst/>
              <a:defRPr/>
            </a:pPr>
            <a:endParaRPr kumimoji="0" lang="zh-CN" altLang="en-US" sz="1733" b="0" i="0" u="none" strike="noStrike" kern="0" cap="none" spc="0" normalizeH="0" baseline="0" noProof="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endParaRPr>
          </a:p>
        </p:txBody>
      </p:sp>
      <p:sp>
        <p:nvSpPr>
          <p:cNvPr id="15" name="矩形 14">
            <a:extLst>
              <a:ext uri="{FF2B5EF4-FFF2-40B4-BE49-F238E27FC236}">
                <a16:creationId xmlns:a16="http://schemas.microsoft.com/office/drawing/2014/main" id="{88749F77-192F-4A60-8E67-18236857C167}"/>
              </a:ext>
            </a:extLst>
          </p:cNvPr>
          <p:cNvSpPr/>
          <p:nvPr/>
        </p:nvSpPr>
        <p:spPr>
          <a:xfrm>
            <a:off x="7103687" y="1784773"/>
            <a:ext cx="1214684" cy="40500"/>
          </a:xfrm>
          <a:prstGeom prst="rect">
            <a:avLst/>
          </a:prstGeom>
          <a:solidFill>
            <a:srgbClr val="7F7F7F"/>
          </a:solidFill>
          <a:ln w="25400" cap="flat" cmpd="sng" algn="ctr">
            <a:noFill/>
            <a:prstDash val="solid"/>
          </a:ln>
          <a:effectLst/>
        </p:spPr>
        <p:txBody>
          <a:bodyPr lIns="68557" tIns="34277" rIns="68557" bIns="34277" rtlCol="0" anchor="ctr"/>
          <a:lstStyle/>
          <a:p>
            <a:pPr marL="0" marR="0" lvl="0" indent="0" algn="ctr" defTabSz="914133" eaLnBrk="1" fontAlgn="auto" latinLnBrk="0" hangingPunct="1">
              <a:lnSpc>
                <a:spcPct val="100000"/>
              </a:lnSpc>
              <a:spcBef>
                <a:spcPts val="0"/>
              </a:spcBef>
              <a:spcAft>
                <a:spcPts val="0"/>
              </a:spcAft>
              <a:buClrTx/>
              <a:buSzTx/>
              <a:buFontTx/>
              <a:buNone/>
              <a:tabLst/>
              <a:defRPr/>
            </a:pPr>
            <a:endParaRPr kumimoji="0" lang="zh-CN" altLang="en-US" sz="1733" b="0" i="0" u="none" strike="noStrike" kern="0" cap="none" spc="0" normalizeH="0" baseline="0" noProof="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endParaRPr>
          </a:p>
        </p:txBody>
      </p:sp>
      <p:sp>
        <p:nvSpPr>
          <p:cNvPr id="16" name="矩形 47">
            <a:extLst>
              <a:ext uri="{FF2B5EF4-FFF2-40B4-BE49-F238E27FC236}">
                <a16:creationId xmlns:a16="http://schemas.microsoft.com/office/drawing/2014/main" id="{F5F86380-861C-457B-9AFD-2DA17F4DDE88}"/>
              </a:ext>
            </a:extLst>
          </p:cNvPr>
          <p:cNvSpPr>
            <a:spLocks noChangeArrowheads="1"/>
          </p:cNvSpPr>
          <p:nvPr/>
        </p:nvSpPr>
        <p:spPr bwMode="auto">
          <a:xfrm>
            <a:off x="6413369" y="3596083"/>
            <a:ext cx="4651183" cy="843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7" rIns="68555" bIns="34277">
            <a:spAutoFit/>
          </a:bodyPr>
          <a:lstStyle/>
          <a:p>
            <a:pPr defTabSz="914133">
              <a:lnSpc>
                <a:spcPct val="130000"/>
              </a:lnSpc>
              <a:spcBef>
                <a:spcPct val="0"/>
              </a:spcBef>
            </a:pPr>
            <a:r>
              <a:rPr lang="zh-CN" altLang="en-US" sz="1333" dirty="0">
                <a:solidFill>
                  <a:prstClr val="black">
                    <a:lumMod val="50000"/>
                    <a:lumOff val="50000"/>
                  </a:prstClr>
                </a:solidFill>
                <a:latin typeface="微软雅黑" pitchFamily="34" charset="-122"/>
                <a:ea typeface="微软雅黑" pitchFamily="34" charset="-122"/>
                <a:sym typeface="微软雅黑" pitchFamily="34" charset="-122"/>
              </a:rPr>
              <a:t>右键点击图片选择设置图片格式可直接替换图片，在此录入上述图表的描述说明。您可以点击文字框输入您的描述说明，或者通过复制粘贴，在此录入上述图表的综合描述说明。</a:t>
            </a:r>
            <a:endParaRPr lang="en-US" altLang="zh-CN" sz="1333" dirty="0">
              <a:solidFill>
                <a:prstClr val="black">
                  <a:lumMod val="50000"/>
                  <a:lumOff val="50000"/>
                </a:prstClr>
              </a:solidFill>
              <a:latin typeface="微软雅黑" pitchFamily="34" charset="-122"/>
              <a:ea typeface="微软雅黑" pitchFamily="34" charset="-122"/>
              <a:sym typeface="微软雅黑" pitchFamily="34" charset="-122"/>
            </a:endParaRPr>
          </a:p>
        </p:txBody>
      </p:sp>
      <p:sp>
        <p:nvSpPr>
          <p:cNvPr id="17" name="矩形 3">
            <a:extLst>
              <a:ext uri="{FF2B5EF4-FFF2-40B4-BE49-F238E27FC236}">
                <a16:creationId xmlns:a16="http://schemas.microsoft.com/office/drawing/2014/main" id="{1D992565-501B-4486-A770-6A5CBD031B35}"/>
              </a:ext>
            </a:extLst>
          </p:cNvPr>
          <p:cNvSpPr>
            <a:spLocks noChangeArrowheads="1"/>
          </p:cNvSpPr>
          <p:nvPr/>
        </p:nvSpPr>
        <p:spPr bwMode="auto">
          <a:xfrm>
            <a:off x="6429889" y="3044427"/>
            <a:ext cx="1164371" cy="3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55" tIns="34277" rIns="68555" bIns="34277">
            <a:spAutoFit/>
          </a:bodyPr>
          <a:lstStyle/>
          <a:p>
            <a:pPr defTabSz="914133">
              <a:spcBef>
                <a:spcPct val="0"/>
              </a:spcBef>
            </a:pPr>
            <a:r>
              <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输入标题</a:t>
            </a:r>
          </a:p>
        </p:txBody>
      </p:sp>
      <p:sp>
        <p:nvSpPr>
          <p:cNvPr id="18" name="矩形 17">
            <a:extLst>
              <a:ext uri="{FF2B5EF4-FFF2-40B4-BE49-F238E27FC236}">
                <a16:creationId xmlns:a16="http://schemas.microsoft.com/office/drawing/2014/main" id="{61273192-42C6-480D-BA08-9BCA6327D233}"/>
              </a:ext>
            </a:extLst>
          </p:cNvPr>
          <p:cNvSpPr/>
          <p:nvPr/>
        </p:nvSpPr>
        <p:spPr>
          <a:xfrm>
            <a:off x="6488996" y="3505377"/>
            <a:ext cx="599644" cy="40500"/>
          </a:xfrm>
          <a:prstGeom prst="rect">
            <a:avLst/>
          </a:prstGeom>
          <a:solidFill>
            <a:srgbClr val="072B91"/>
          </a:solidFill>
          <a:ln w="25400" cap="flat" cmpd="sng" algn="ctr">
            <a:solidFill>
              <a:srgbClr val="062A92"/>
            </a:solidFill>
            <a:prstDash val="solid"/>
          </a:ln>
          <a:effectLst/>
        </p:spPr>
        <p:txBody>
          <a:bodyPr lIns="68557" tIns="34277" rIns="68557" bIns="34277" rtlCol="0" anchor="ctr"/>
          <a:lstStyle/>
          <a:p>
            <a:pPr marL="0" marR="0" lvl="0" indent="0" algn="ctr" defTabSz="914133" eaLnBrk="1" fontAlgn="auto" latinLnBrk="0" hangingPunct="1">
              <a:lnSpc>
                <a:spcPct val="100000"/>
              </a:lnSpc>
              <a:spcBef>
                <a:spcPts val="0"/>
              </a:spcBef>
              <a:spcAft>
                <a:spcPts val="0"/>
              </a:spcAft>
              <a:buClrTx/>
              <a:buSzTx/>
              <a:buFontTx/>
              <a:buNone/>
              <a:tabLst/>
              <a:defRPr/>
            </a:pPr>
            <a:endParaRPr kumimoji="0" lang="zh-CN" altLang="en-US" sz="1733" b="0" i="0" u="none" strike="noStrike" kern="0" cap="none" spc="0" normalizeH="0" baseline="0" noProof="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endParaRPr>
          </a:p>
        </p:txBody>
      </p:sp>
      <p:sp>
        <p:nvSpPr>
          <p:cNvPr id="19" name="矩形 18">
            <a:extLst>
              <a:ext uri="{FF2B5EF4-FFF2-40B4-BE49-F238E27FC236}">
                <a16:creationId xmlns:a16="http://schemas.microsoft.com/office/drawing/2014/main" id="{876AFF9A-6E07-4684-B9E7-45B9CDC5A174}"/>
              </a:ext>
            </a:extLst>
          </p:cNvPr>
          <p:cNvSpPr/>
          <p:nvPr/>
        </p:nvSpPr>
        <p:spPr>
          <a:xfrm>
            <a:off x="7103687" y="3505377"/>
            <a:ext cx="1214684" cy="40500"/>
          </a:xfrm>
          <a:prstGeom prst="rect">
            <a:avLst/>
          </a:prstGeom>
          <a:solidFill>
            <a:srgbClr val="7F7F7F"/>
          </a:solidFill>
          <a:ln w="25400" cap="flat" cmpd="sng" algn="ctr">
            <a:noFill/>
            <a:prstDash val="solid"/>
          </a:ln>
          <a:effectLst/>
        </p:spPr>
        <p:txBody>
          <a:bodyPr lIns="68557" tIns="34277" rIns="68557" bIns="34277" rtlCol="0" anchor="ctr"/>
          <a:lstStyle/>
          <a:p>
            <a:pPr marL="0" marR="0" lvl="0" indent="0" algn="ctr" defTabSz="914133" eaLnBrk="1" fontAlgn="auto" latinLnBrk="0" hangingPunct="1">
              <a:lnSpc>
                <a:spcPct val="100000"/>
              </a:lnSpc>
              <a:spcBef>
                <a:spcPts val="0"/>
              </a:spcBef>
              <a:spcAft>
                <a:spcPts val="0"/>
              </a:spcAft>
              <a:buClrTx/>
              <a:buSzTx/>
              <a:buFontTx/>
              <a:buNone/>
              <a:tabLst/>
              <a:defRPr/>
            </a:pPr>
            <a:endParaRPr kumimoji="0" lang="zh-CN" altLang="en-US" sz="1733" b="0" i="0" u="none" strike="noStrike" kern="0" cap="none" spc="0" normalizeH="0" baseline="0" noProof="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endParaRPr>
          </a:p>
        </p:txBody>
      </p:sp>
      <p:sp>
        <p:nvSpPr>
          <p:cNvPr id="20" name="Freeform 12">
            <a:extLst>
              <a:ext uri="{FF2B5EF4-FFF2-40B4-BE49-F238E27FC236}">
                <a16:creationId xmlns:a16="http://schemas.microsoft.com/office/drawing/2014/main" id="{E309B8A3-DB0C-4A9A-AC87-0EDD047A73ED}"/>
              </a:ext>
            </a:extLst>
          </p:cNvPr>
          <p:cNvSpPr>
            <a:spLocks/>
          </p:cNvSpPr>
          <p:nvPr/>
        </p:nvSpPr>
        <p:spPr bwMode="auto">
          <a:xfrm>
            <a:off x="1536083" y="4786024"/>
            <a:ext cx="528500"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072B91"/>
          </a:solidFill>
          <a:ln w="25400" cap="flat" cmpd="sng" algn="ctr">
            <a:noFill/>
            <a:prstDash val="solid"/>
          </a:ln>
          <a:effectLst/>
        </p:spPr>
        <p:txBody>
          <a:bodyPr lIns="68562" tIns="34281" rIns="68562" bIns="34281" rtlCol="0" anchor="ctr"/>
          <a:lstStyle/>
          <a:p>
            <a:pPr algn="ctr" defTabSz="685617"/>
            <a:endParaRPr lang="zh-CN" altLang="en-US" sz="1300" kern="0">
              <a:solidFill>
                <a:prstClr val="white"/>
              </a:solidFill>
              <a:latin typeface="Calibri"/>
              <a:ea typeface="宋体" panose="02010600030101010101" pitchFamily="2" charset="-122"/>
            </a:endParaRPr>
          </a:p>
        </p:txBody>
      </p:sp>
      <p:sp>
        <p:nvSpPr>
          <p:cNvPr id="21" name="Freeform 12">
            <a:extLst>
              <a:ext uri="{FF2B5EF4-FFF2-40B4-BE49-F238E27FC236}">
                <a16:creationId xmlns:a16="http://schemas.microsoft.com/office/drawing/2014/main" id="{A84538F8-B952-41BE-ADBC-D6973669CD52}"/>
              </a:ext>
            </a:extLst>
          </p:cNvPr>
          <p:cNvSpPr>
            <a:spLocks/>
          </p:cNvSpPr>
          <p:nvPr/>
        </p:nvSpPr>
        <p:spPr bwMode="auto">
          <a:xfrm flipH="1" flipV="1">
            <a:off x="10174794" y="5820305"/>
            <a:ext cx="528500"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072B91"/>
          </a:solidFill>
          <a:ln w="25400" cap="flat" cmpd="sng" algn="ctr">
            <a:noFill/>
            <a:prstDash val="solid"/>
          </a:ln>
          <a:effectLst/>
        </p:spPr>
        <p:txBody>
          <a:bodyPr lIns="68562" tIns="34281" rIns="68562" bIns="34281" rtlCol="0" anchor="ctr"/>
          <a:lstStyle/>
          <a:p>
            <a:pPr algn="ctr" defTabSz="685617"/>
            <a:endParaRPr lang="zh-CN" altLang="en-US" sz="1300" kern="0">
              <a:solidFill>
                <a:prstClr val="white"/>
              </a:solidFill>
              <a:latin typeface="Calibri"/>
              <a:ea typeface="宋体" panose="02010600030101010101" pitchFamily="2" charset="-122"/>
            </a:endParaRPr>
          </a:p>
        </p:txBody>
      </p:sp>
      <p:sp>
        <p:nvSpPr>
          <p:cNvPr id="22" name="TextBox 41">
            <a:extLst>
              <a:ext uri="{FF2B5EF4-FFF2-40B4-BE49-F238E27FC236}">
                <a16:creationId xmlns:a16="http://schemas.microsoft.com/office/drawing/2014/main" id="{9E194930-5E54-442E-A70A-F6BB8B2A50BF}"/>
              </a:ext>
            </a:extLst>
          </p:cNvPr>
          <p:cNvSpPr txBox="1"/>
          <p:nvPr/>
        </p:nvSpPr>
        <p:spPr>
          <a:xfrm>
            <a:off x="1896030" y="5100223"/>
            <a:ext cx="8543015" cy="1021409"/>
          </a:xfrm>
          <a:prstGeom prst="rect">
            <a:avLst/>
          </a:prstGeom>
          <a:noFill/>
        </p:spPr>
        <p:txBody>
          <a:bodyPr wrap="square" lIns="91416" tIns="45708" rIns="91416" bIns="45708" rtlCol="0">
            <a:spAutoFit/>
          </a:bodyPr>
          <a:lstStyle/>
          <a:p>
            <a:pPr defTabSz="914133">
              <a:lnSpc>
                <a:spcPct val="130000"/>
              </a:lnSpc>
              <a:spcBef>
                <a:spcPct val="0"/>
              </a:spcBef>
            </a:pP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p>
        </p:txBody>
      </p:sp>
      <p:grpSp>
        <p:nvGrpSpPr>
          <p:cNvPr id="9" name="组合 8">
            <a:extLst>
              <a:ext uri="{FF2B5EF4-FFF2-40B4-BE49-F238E27FC236}">
                <a16:creationId xmlns:a16="http://schemas.microsoft.com/office/drawing/2014/main" id="{03136B14-A426-E242-B427-EC70A4BDFF73}"/>
              </a:ext>
            </a:extLst>
          </p:cNvPr>
          <p:cNvGrpSpPr/>
          <p:nvPr/>
        </p:nvGrpSpPr>
        <p:grpSpPr>
          <a:xfrm>
            <a:off x="0" y="260648"/>
            <a:ext cx="3752647" cy="905661"/>
            <a:chOff x="0" y="260648"/>
            <a:chExt cx="3752647" cy="905661"/>
          </a:xfrm>
        </p:grpSpPr>
        <p:sp>
          <p:nvSpPr>
            <p:cNvPr id="10" name="矩形 9">
              <a:extLst>
                <a:ext uri="{FF2B5EF4-FFF2-40B4-BE49-F238E27FC236}">
                  <a16:creationId xmlns:a16="http://schemas.microsoft.com/office/drawing/2014/main" id="{EDB3F57F-3027-27D6-A010-1E5E5B9791B7}"/>
                </a:ext>
              </a:extLst>
            </p:cNvPr>
            <p:cNvSpPr/>
            <p:nvPr/>
          </p:nvSpPr>
          <p:spPr>
            <a:xfrm>
              <a:off x="0" y="374221"/>
              <a:ext cx="551384" cy="792088"/>
            </a:xfrm>
            <a:prstGeom prst="rect">
              <a:avLst/>
            </a:prstGeom>
            <a:solidFill>
              <a:srgbClr val="1437A6"/>
            </a:solidFill>
            <a:ln>
              <a:solidFill>
                <a:srgbClr val="1437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11" name="组合 10">
              <a:extLst>
                <a:ext uri="{FF2B5EF4-FFF2-40B4-BE49-F238E27FC236}">
                  <a16:creationId xmlns:a16="http://schemas.microsoft.com/office/drawing/2014/main" id="{B610965D-BFF1-42D2-A802-245073C77816}"/>
                </a:ext>
              </a:extLst>
            </p:cNvPr>
            <p:cNvGrpSpPr/>
            <p:nvPr/>
          </p:nvGrpSpPr>
          <p:grpSpPr>
            <a:xfrm>
              <a:off x="695400" y="260648"/>
              <a:ext cx="3057247" cy="678559"/>
              <a:chOff x="623392" y="310880"/>
              <a:chExt cx="3057247" cy="678559"/>
            </a:xfrm>
          </p:grpSpPr>
          <p:sp>
            <p:nvSpPr>
              <p:cNvPr id="23" name="文本框 22">
                <a:extLst>
                  <a:ext uri="{FF2B5EF4-FFF2-40B4-BE49-F238E27FC236}">
                    <a16:creationId xmlns:a16="http://schemas.microsoft.com/office/drawing/2014/main" id="{27435C71-A95A-5CE0-5356-1849A1111DDE}"/>
                  </a:ext>
                </a:extLst>
              </p:cNvPr>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p>
            </p:txBody>
          </p:sp>
          <p:cxnSp>
            <p:nvCxnSpPr>
              <p:cNvPr id="25" name="直接连接符 24">
                <a:extLst>
                  <a:ext uri="{FF2B5EF4-FFF2-40B4-BE49-F238E27FC236}">
                    <a16:creationId xmlns:a16="http://schemas.microsoft.com/office/drawing/2014/main" id="{61C1457D-1F4C-14D7-7438-4348C200487B}"/>
                  </a:ext>
                </a:extLst>
              </p:cNvPr>
              <p:cNvCxnSpPr/>
              <p:nvPr/>
            </p:nvCxnSpPr>
            <p:spPr>
              <a:xfrm>
                <a:off x="623392" y="989439"/>
                <a:ext cx="2880320" cy="0"/>
              </a:xfrm>
              <a:prstGeom prst="line">
                <a:avLst/>
              </a:prstGeom>
              <a:ln w="28575">
                <a:gradFill flip="none" rotWithShape="1">
                  <a:gsLst>
                    <a:gs pos="0">
                      <a:srgbClr val="0323B8"/>
                    </a:gs>
                    <a:gs pos="93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pic>
        <p:nvPicPr>
          <p:cNvPr id="3" name="图片 2">
            <a:extLst>
              <a:ext uri="{FF2B5EF4-FFF2-40B4-BE49-F238E27FC236}">
                <a16:creationId xmlns:a16="http://schemas.microsoft.com/office/drawing/2014/main" id="{DF9347A4-F4DE-BED0-9E54-CC3C327BA2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317" y="1405374"/>
            <a:ext cx="4850688" cy="2872565"/>
          </a:xfrm>
          <a:prstGeom prst="rect">
            <a:avLst/>
          </a:prstGeom>
        </p:spPr>
      </p:pic>
    </p:spTree>
    <p:extLst>
      <p:ext uri="{BB962C8B-B14F-4D97-AF65-F5344CB8AC3E}">
        <p14:creationId xmlns:p14="http://schemas.microsoft.com/office/powerpoint/2010/main" val="26621680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5B8481E-C9FF-4B36-8C4F-5C66387B9DC6}"/>
              </a:ext>
            </a:extLst>
          </p:cNvPr>
          <p:cNvSpPr txBox="1"/>
          <p:nvPr/>
        </p:nvSpPr>
        <p:spPr>
          <a:xfrm>
            <a:off x="10505565"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sp>
        <p:nvSpPr>
          <p:cNvPr id="11" name="TextBox 11">
            <a:extLst>
              <a:ext uri="{FF2B5EF4-FFF2-40B4-BE49-F238E27FC236}">
                <a16:creationId xmlns:a16="http://schemas.microsoft.com/office/drawing/2014/main" id="{4FAC5C9A-E98D-4CCB-BA78-0962D4ED6424}"/>
              </a:ext>
            </a:extLst>
          </p:cNvPr>
          <p:cNvSpPr txBox="1"/>
          <p:nvPr/>
        </p:nvSpPr>
        <p:spPr>
          <a:xfrm>
            <a:off x="1992613" y="5158934"/>
            <a:ext cx="8170780" cy="410241"/>
          </a:xfrm>
          <a:prstGeom prst="rect">
            <a:avLst/>
          </a:prstGeom>
          <a:noFill/>
        </p:spPr>
        <p:txBody>
          <a:bodyPr wrap="square" lIns="0" tIns="0" rIns="0" bIns="0" rtlCol="0">
            <a:spAutoFit/>
          </a:bodyPr>
          <a:lstStyle/>
          <a:p>
            <a:pPr algn="just" defTabSz="914133"/>
            <a:r>
              <a:rPr lang="zh-CN" altLang="en-US" sz="1333" dirty="0">
                <a:solidFill>
                  <a:prstClr val="black">
                    <a:lumMod val="50000"/>
                    <a:lumOff val="50000"/>
                  </a:prstClr>
                </a:solidFill>
                <a:latin typeface="Impact MT Std" pitchFamily="34" charset="0"/>
                <a:ea typeface="微软雅黑" panose="020B0503020204020204" pitchFamily="34" charset="-122"/>
              </a:rPr>
              <a:t>点击输入简要文字解说，解说文字尽量概括精炼，不用多余的文字修饰，简洁精准的 解说所提炼的核心概念。点击输入简要文字解说，解说文字尽量概括精炼，不用多余的文字修饰，简洁精准的 解说所提炼的核心概念。</a:t>
            </a:r>
          </a:p>
        </p:txBody>
      </p:sp>
      <p:sp>
        <p:nvSpPr>
          <p:cNvPr id="12" name="TextBox 13">
            <a:extLst>
              <a:ext uri="{FF2B5EF4-FFF2-40B4-BE49-F238E27FC236}">
                <a16:creationId xmlns:a16="http://schemas.microsoft.com/office/drawing/2014/main" id="{6BECAAE3-45D2-4F91-B7C6-E503C4B2953B}"/>
              </a:ext>
            </a:extLst>
          </p:cNvPr>
          <p:cNvSpPr txBox="1"/>
          <p:nvPr/>
        </p:nvSpPr>
        <p:spPr>
          <a:xfrm>
            <a:off x="5081038" y="4723985"/>
            <a:ext cx="2058807" cy="307777"/>
          </a:xfrm>
          <a:prstGeom prst="rect">
            <a:avLst/>
          </a:prstGeom>
          <a:noFill/>
        </p:spPr>
        <p:txBody>
          <a:bodyPr wrap="square" lIns="0" tIns="0" rIns="0" bIns="0" rtlCol="0">
            <a:spAutoFit/>
          </a:bodyPr>
          <a:lstStyle/>
          <a:p>
            <a:pPr defTabSz="914133"/>
            <a:r>
              <a:rPr lang="zh-CN" altLang="en-US" sz="2000" b="1" dirty="0">
                <a:solidFill>
                  <a:prstClr val="black">
                    <a:lumMod val="65000"/>
                    <a:lumOff val="35000"/>
                  </a:prstClr>
                </a:solidFill>
                <a:latin typeface="Impact MT Std" pitchFamily="34" charset="0"/>
                <a:ea typeface="微软雅黑" pitchFamily="34" charset="-122"/>
              </a:rPr>
              <a:t>点击输入标题文本</a:t>
            </a:r>
          </a:p>
        </p:txBody>
      </p:sp>
      <p:sp>
        <p:nvSpPr>
          <p:cNvPr id="13" name="Oval 12">
            <a:extLst>
              <a:ext uri="{FF2B5EF4-FFF2-40B4-BE49-F238E27FC236}">
                <a16:creationId xmlns:a16="http://schemas.microsoft.com/office/drawing/2014/main" id="{7E47E700-26FA-4363-8061-DD2E903EA904}"/>
              </a:ext>
            </a:extLst>
          </p:cNvPr>
          <p:cNvSpPr/>
          <p:nvPr/>
        </p:nvSpPr>
        <p:spPr>
          <a:xfrm>
            <a:off x="1839655" y="1641575"/>
            <a:ext cx="1572803" cy="1573212"/>
          </a:xfrm>
          <a:prstGeom prst="ellipse">
            <a:avLst/>
          </a:prstGeom>
          <a:noFill/>
          <a:ln w="101600" cap="rnd" cmpd="sng" algn="ctr">
            <a:solidFill>
              <a:sysClr val="window" lastClr="FFFFFF">
                <a:lumMod val="85000"/>
              </a:sysClr>
            </a:solidFill>
            <a:prstDash val="sysDot"/>
            <a:miter lim="800000"/>
          </a:ln>
          <a:effectLst/>
        </p:spPr>
        <p:txBody>
          <a:bodyPr lIns="91416" tIns="45708" rIns="91416" bIns="45708"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133" eaLnBrk="1" fontAlgn="auto" latinLnBrk="0" hangingPunct="1">
              <a:lnSpc>
                <a:spcPct val="100000"/>
              </a:lnSpc>
              <a:spcBef>
                <a:spcPts val="0"/>
              </a:spcBef>
              <a:spcAft>
                <a:spcPts val="0"/>
              </a:spcAft>
              <a:buClrTx/>
              <a:buSzTx/>
              <a:buFontTx/>
              <a:buNone/>
              <a:tabLst/>
              <a:defRPr/>
            </a:pPr>
            <a:endParaRPr kumimoji="0" lang="zh-CN" altLang="zh-CN" sz="1733" b="0" i="0" u="none" strike="noStrike" kern="0" cap="none" spc="0" normalizeH="0" baseline="0" noProof="0">
              <a:ln>
                <a:noFill/>
              </a:ln>
              <a:solidFill>
                <a:srgbClr val="FFFFFF"/>
              </a:solidFill>
              <a:effectLst/>
              <a:uLnTx/>
              <a:uFillTx/>
              <a:latin typeface="Calibri" pitchFamily="34" charset="0"/>
              <a:ea typeface="宋体" panose="02010600030101010101" pitchFamily="2" charset="-122"/>
              <a:cs typeface="+mn-cs"/>
            </a:endParaRPr>
          </a:p>
        </p:txBody>
      </p:sp>
      <p:sp>
        <p:nvSpPr>
          <p:cNvPr id="14" name="Oval 13">
            <a:extLst>
              <a:ext uri="{FF2B5EF4-FFF2-40B4-BE49-F238E27FC236}">
                <a16:creationId xmlns:a16="http://schemas.microsoft.com/office/drawing/2014/main" id="{0F7098E8-ACF4-4D12-9715-1C7301D13680}"/>
              </a:ext>
            </a:extLst>
          </p:cNvPr>
          <p:cNvSpPr/>
          <p:nvPr/>
        </p:nvSpPr>
        <p:spPr>
          <a:xfrm>
            <a:off x="2038040" y="1840011"/>
            <a:ext cx="1176032" cy="1176339"/>
          </a:xfrm>
          <a:prstGeom prst="ellipse">
            <a:avLst/>
          </a:prstGeom>
          <a:solidFill>
            <a:srgbClr val="072B91"/>
          </a:solidFill>
          <a:ln w="25400" cap="flat" cmpd="sng" algn="ctr">
            <a:noFill/>
            <a:prstDash val="solid"/>
          </a:ln>
          <a:effectLst/>
        </p:spPr>
        <p:txBody>
          <a:bodyPr lIns="68562" tIns="34281" rIns="68562" bIns="34281" rtlCol="0" anchor="ctr"/>
          <a:lstStyle/>
          <a:p>
            <a:pPr algn="ctr" defTabSz="685617"/>
            <a:r>
              <a:rPr lang="en-US" sz="2800" b="1" kern="0" dirty="0">
                <a:solidFill>
                  <a:prstClr val="white"/>
                </a:solidFill>
                <a:latin typeface="Calibri"/>
                <a:ea typeface="宋体" panose="02010600030101010101" pitchFamily="2" charset="-122"/>
              </a:rPr>
              <a:t>80%</a:t>
            </a:r>
          </a:p>
        </p:txBody>
      </p:sp>
      <p:sp>
        <p:nvSpPr>
          <p:cNvPr id="15" name="Arc 14">
            <a:extLst>
              <a:ext uri="{FF2B5EF4-FFF2-40B4-BE49-F238E27FC236}">
                <a16:creationId xmlns:a16="http://schemas.microsoft.com/office/drawing/2014/main" id="{86EE173D-CA62-4508-BD89-138F384E20F4}"/>
              </a:ext>
            </a:extLst>
          </p:cNvPr>
          <p:cNvSpPr/>
          <p:nvPr/>
        </p:nvSpPr>
        <p:spPr>
          <a:xfrm>
            <a:off x="1839655" y="1641575"/>
            <a:ext cx="1572803" cy="1573212"/>
          </a:xfrm>
          <a:prstGeom prst="arc">
            <a:avLst>
              <a:gd name="adj1" fmla="val 16018236"/>
              <a:gd name="adj2" fmla="val 9832525"/>
            </a:avLst>
          </a:prstGeom>
          <a:noFill/>
          <a:ln w="101600" cap="rnd" cmpd="sng" algn="ctr">
            <a:solidFill>
              <a:srgbClr val="062A92"/>
            </a:solidFill>
            <a:prstDash val="sysDot"/>
            <a:miter lim="800000"/>
          </a:ln>
          <a:effectLst/>
        </p:spPr>
        <p:txBody>
          <a:bodyPr lIns="91416" tIns="45708" rIns="91416" bIns="45708" anchor="ctr"/>
          <a:lstStyle/>
          <a:p>
            <a:pPr marL="0" marR="0" lvl="0" indent="0" algn="ctr" defTabSz="914133" eaLnBrk="1" fontAlgn="auto" latinLnBrk="0" hangingPunct="1">
              <a:lnSpc>
                <a:spcPct val="100000"/>
              </a:lnSpc>
              <a:spcBef>
                <a:spcPts val="0"/>
              </a:spcBef>
              <a:spcAft>
                <a:spcPts val="0"/>
              </a:spcAft>
              <a:buClrTx/>
              <a:buSzTx/>
              <a:buFontTx/>
              <a:buNone/>
              <a:tabLst/>
              <a:defRPr/>
            </a:pPr>
            <a:endParaRPr kumimoji="0" lang="en-US" sz="1733" b="0" i="0" u="none" strike="noStrike" kern="0" cap="none" spc="0" normalizeH="0" baseline="0" noProof="0">
              <a:ln>
                <a:noFill/>
              </a:ln>
              <a:solidFill>
                <a:prstClr val="white"/>
              </a:solidFill>
              <a:effectLst/>
              <a:uLnTx/>
              <a:uFillTx/>
              <a:latin typeface="Calibri"/>
              <a:ea typeface="+mn-ea"/>
              <a:cs typeface="+mn-cs"/>
            </a:endParaRPr>
          </a:p>
        </p:txBody>
      </p:sp>
      <p:sp>
        <p:nvSpPr>
          <p:cNvPr id="16" name="Oval 18">
            <a:extLst>
              <a:ext uri="{FF2B5EF4-FFF2-40B4-BE49-F238E27FC236}">
                <a16:creationId xmlns:a16="http://schemas.microsoft.com/office/drawing/2014/main" id="{C6557C5A-8BF9-4968-9D14-2F029947B643}"/>
              </a:ext>
            </a:extLst>
          </p:cNvPr>
          <p:cNvSpPr/>
          <p:nvPr/>
        </p:nvSpPr>
        <p:spPr>
          <a:xfrm>
            <a:off x="4222343" y="1641575"/>
            <a:ext cx="1572803" cy="1573212"/>
          </a:xfrm>
          <a:prstGeom prst="ellipse">
            <a:avLst/>
          </a:prstGeom>
          <a:noFill/>
          <a:ln w="101600" cap="rnd" cmpd="sng" algn="ctr">
            <a:solidFill>
              <a:sysClr val="window" lastClr="FFFFFF">
                <a:lumMod val="85000"/>
              </a:sysClr>
            </a:solidFill>
            <a:prstDash val="sysDot"/>
            <a:miter lim="800000"/>
          </a:ln>
          <a:effectLst/>
        </p:spPr>
        <p:txBody>
          <a:bodyPr lIns="91416" tIns="45708" rIns="91416" bIns="45708"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133" eaLnBrk="1" fontAlgn="auto" latinLnBrk="0" hangingPunct="1">
              <a:lnSpc>
                <a:spcPct val="100000"/>
              </a:lnSpc>
              <a:spcBef>
                <a:spcPts val="0"/>
              </a:spcBef>
              <a:spcAft>
                <a:spcPts val="0"/>
              </a:spcAft>
              <a:buClrTx/>
              <a:buSzTx/>
              <a:buFontTx/>
              <a:buNone/>
              <a:tabLst/>
              <a:defRPr/>
            </a:pPr>
            <a:endParaRPr kumimoji="0" lang="zh-CN" altLang="zh-CN" sz="1733" b="0" i="0" u="none" strike="noStrike" kern="0" cap="none" spc="0" normalizeH="0" baseline="0" noProof="0">
              <a:ln>
                <a:noFill/>
              </a:ln>
              <a:solidFill>
                <a:srgbClr val="FFFFFF"/>
              </a:solidFill>
              <a:effectLst/>
              <a:uLnTx/>
              <a:uFillTx/>
              <a:latin typeface="Calibri" pitchFamily="34" charset="0"/>
              <a:ea typeface="宋体" panose="02010600030101010101" pitchFamily="2" charset="-122"/>
              <a:cs typeface="+mn-cs"/>
            </a:endParaRPr>
          </a:p>
        </p:txBody>
      </p:sp>
      <p:sp>
        <p:nvSpPr>
          <p:cNvPr id="17" name="Oval 19">
            <a:extLst>
              <a:ext uri="{FF2B5EF4-FFF2-40B4-BE49-F238E27FC236}">
                <a16:creationId xmlns:a16="http://schemas.microsoft.com/office/drawing/2014/main" id="{6521B0B2-F6EE-4DC6-BAA6-632784567090}"/>
              </a:ext>
            </a:extLst>
          </p:cNvPr>
          <p:cNvSpPr/>
          <p:nvPr/>
        </p:nvSpPr>
        <p:spPr>
          <a:xfrm>
            <a:off x="4420728" y="1840011"/>
            <a:ext cx="1176032" cy="1176339"/>
          </a:xfrm>
          <a:prstGeom prst="ellipse">
            <a:avLst/>
          </a:prstGeom>
          <a:solidFill>
            <a:srgbClr val="072B91"/>
          </a:solidFill>
          <a:ln w="25400" cap="flat" cmpd="sng" algn="ctr">
            <a:noFill/>
            <a:prstDash val="solid"/>
          </a:ln>
          <a:effectLst/>
        </p:spPr>
        <p:txBody>
          <a:bodyPr lIns="68562" tIns="34281" rIns="68562" bIns="34281" rtlCol="0" anchor="ctr"/>
          <a:lstStyle/>
          <a:p>
            <a:pPr algn="ctr" defTabSz="685617"/>
            <a:r>
              <a:rPr lang="en-US" sz="2800" b="1" kern="0" dirty="0">
                <a:solidFill>
                  <a:prstClr val="white"/>
                </a:solidFill>
                <a:latin typeface="Calibri"/>
                <a:ea typeface="宋体" panose="02010600030101010101" pitchFamily="2" charset="-122"/>
              </a:rPr>
              <a:t>50%</a:t>
            </a:r>
          </a:p>
        </p:txBody>
      </p:sp>
      <p:sp>
        <p:nvSpPr>
          <p:cNvPr id="18" name="Arc 20">
            <a:extLst>
              <a:ext uri="{FF2B5EF4-FFF2-40B4-BE49-F238E27FC236}">
                <a16:creationId xmlns:a16="http://schemas.microsoft.com/office/drawing/2014/main" id="{8005C74D-3F6E-4C09-82E5-5E84D7BD6C4F}"/>
              </a:ext>
            </a:extLst>
          </p:cNvPr>
          <p:cNvSpPr/>
          <p:nvPr/>
        </p:nvSpPr>
        <p:spPr>
          <a:xfrm>
            <a:off x="4222343" y="1641575"/>
            <a:ext cx="1572803" cy="1573212"/>
          </a:xfrm>
          <a:prstGeom prst="arc">
            <a:avLst>
              <a:gd name="adj1" fmla="val 16018236"/>
              <a:gd name="adj2" fmla="val 5788795"/>
            </a:avLst>
          </a:prstGeom>
          <a:noFill/>
          <a:ln w="101600" cap="rnd" cmpd="sng" algn="ctr">
            <a:solidFill>
              <a:srgbClr val="062A92"/>
            </a:solidFill>
            <a:prstDash val="sysDot"/>
            <a:miter lim="800000"/>
          </a:ln>
          <a:effectLst/>
        </p:spPr>
        <p:txBody>
          <a:bodyPr lIns="91416" tIns="45708" rIns="91416" bIns="45708" anchor="ctr"/>
          <a:lstStyle/>
          <a:p>
            <a:pPr marL="0" marR="0" lvl="0" indent="0" algn="ctr" defTabSz="914133" eaLnBrk="1" fontAlgn="auto" latinLnBrk="0" hangingPunct="1">
              <a:lnSpc>
                <a:spcPct val="100000"/>
              </a:lnSpc>
              <a:spcBef>
                <a:spcPts val="0"/>
              </a:spcBef>
              <a:spcAft>
                <a:spcPts val="0"/>
              </a:spcAft>
              <a:buClrTx/>
              <a:buSzTx/>
              <a:buFontTx/>
              <a:buNone/>
              <a:tabLst/>
              <a:defRPr/>
            </a:pPr>
            <a:endParaRPr kumimoji="0" lang="en-US" sz="1733" b="0" i="0" u="none" strike="noStrike" kern="0" cap="none" spc="0" normalizeH="0" baseline="0" noProof="0">
              <a:ln>
                <a:noFill/>
              </a:ln>
              <a:solidFill>
                <a:prstClr val="white"/>
              </a:solidFill>
              <a:effectLst/>
              <a:uLnTx/>
              <a:uFillTx/>
              <a:latin typeface="Calibri"/>
              <a:ea typeface="+mn-ea"/>
              <a:cs typeface="+mn-cs"/>
            </a:endParaRPr>
          </a:p>
        </p:txBody>
      </p:sp>
      <p:sp>
        <p:nvSpPr>
          <p:cNvPr id="19" name="Oval 22">
            <a:extLst>
              <a:ext uri="{FF2B5EF4-FFF2-40B4-BE49-F238E27FC236}">
                <a16:creationId xmlns:a16="http://schemas.microsoft.com/office/drawing/2014/main" id="{146803CA-CCB2-4124-AAF3-A98A341CE978}"/>
              </a:ext>
            </a:extLst>
          </p:cNvPr>
          <p:cNvSpPr/>
          <p:nvPr/>
        </p:nvSpPr>
        <p:spPr>
          <a:xfrm>
            <a:off x="6597989" y="1641575"/>
            <a:ext cx="1572804" cy="1573212"/>
          </a:xfrm>
          <a:prstGeom prst="ellipse">
            <a:avLst/>
          </a:prstGeom>
          <a:noFill/>
          <a:ln w="101600" cap="rnd" cmpd="sng" algn="ctr">
            <a:solidFill>
              <a:sysClr val="window" lastClr="FFFFFF">
                <a:lumMod val="85000"/>
              </a:sysClr>
            </a:solidFill>
            <a:prstDash val="sysDot"/>
            <a:miter lim="800000"/>
          </a:ln>
          <a:effectLst/>
        </p:spPr>
        <p:txBody>
          <a:bodyPr lIns="91416" tIns="45708" rIns="91416" bIns="45708"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133" eaLnBrk="1" fontAlgn="auto" latinLnBrk="0" hangingPunct="1">
              <a:lnSpc>
                <a:spcPct val="100000"/>
              </a:lnSpc>
              <a:spcBef>
                <a:spcPts val="0"/>
              </a:spcBef>
              <a:spcAft>
                <a:spcPts val="0"/>
              </a:spcAft>
              <a:buClrTx/>
              <a:buSzTx/>
              <a:buFontTx/>
              <a:buNone/>
              <a:tabLst/>
              <a:defRPr/>
            </a:pPr>
            <a:endParaRPr kumimoji="0" lang="zh-CN" altLang="zh-CN" sz="1733" b="0" i="0" u="none" strike="noStrike" kern="0" cap="none" spc="0" normalizeH="0" baseline="0" noProof="0">
              <a:ln>
                <a:noFill/>
              </a:ln>
              <a:solidFill>
                <a:srgbClr val="FFFFFF"/>
              </a:solidFill>
              <a:effectLst/>
              <a:uLnTx/>
              <a:uFillTx/>
              <a:latin typeface="Calibri" pitchFamily="34" charset="0"/>
              <a:ea typeface="宋体" panose="02010600030101010101" pitchFamily="2" charset="-122"/>
              <a:cs typeface="+mn-cs"/>
            </a:endParaRPr>
          </a:p>
        </p:txBody>
      </p:sp>
      <p:sp>
        <p:nvSpPr>
          <p:cNvPr id="20" name="Oval 23">
            <a:extLst>
              <a:ext uri="{FF2B5EF4-FFF2-40B4-BE49-F238E27FC236}">
                <a16:creationId xmlns:a16="http://schemas.microsoft.com/office/drawing/2014/main" id="{3FF76AFC-FACE-442F-9A47-C17EC17C21BD}"/>
              </a:ext>
            </a:extLst>
          </p:cNvPr>
          <p:cNvSpPr/>
          <p:nvPr/>
        </p:nvSpPr>
        <p:spPr>
          <a:xfrm>
            <a:off x="6796375" y="1840011"/>
            <a:ext cx="1176031" cy="1176339"/>
          </a:xfrm>
          <a:prstGeom prst="ellipse">
            <a:avLst/>
          </a:prstGeom>
          <a:solidFill>
            <a:srgbClr val="072B91"/>
          </a:solidFill>
          <a:ln w="25400" cap="flat" cmpd="sng" algn="ctr">
            <a:noFill/>
            <a:prstDash val="solid"/>
          </a:ln>
          <a:effectLst/>
        </p:spPr>
        <p:txBody>
          <a:bodyPr lIns="68562" tIns="34281" rIns="68562" bIns="34281" rtlCol="0" anchor="ctr"/>
          <a:lstStyle/>
          <a:p>
            <a:pPr algn="ctr" defTabSz="685617"/>
            <a:r>
              <a:rPr lang="en-US" sz="2800" b="1" kern="0" dirty="0">
                <a:solidFill>
                  <a:prstClr val="white"/>
                </a:solidFill>
                <a:latin typeface="Calibri"/>
                <a:ea typeface="宋体" panose="02010600030101010101" pitchFamily="2" charset="-122"/>
              </a:rPr>
              <a:t>45%</a:t>
            </a:r>
          </a:p>
        </p:txBody>
      </p:sp>
      <p:sp>
        <p:nvSpPr>
          <p:cNvPr id="21" name="Arc 24">
            <a:extLst>
              <a:ext uri="{FF2B5EF4-FFF2-40B4-BE49-F238E27FC236}">
                <a16:creationId xmlns:a16="http://schemas.microsoft.com/office/drawing/2014/main" id="{133E212A-097D-4B6E-A586-731383F80FC5}"/>
              </a:ext>
            </a:extLst>
          </p:cNvPr>
          <p:cNvSpPr/>
          <p:nvPr/>
        </p:nvSpPr>
        <p:spPr>
          <a:xfrm>
            <a:off x="6597989" y="1641575"/>
            <a:ext cx="1572804" cy="1573212"/>
          </a:xfrm>
          <a:prstGeom prst="arc">
            <a:avLst>
              <a:gd name="adj1" fmla="val 16018236"/>
              <a:gd name="adj2" fmla="val 3132458"/>
            </a:avLst>
          </a:prstGeom>
          <a:noFill/>
          <a:ln w="101600" cap="rnd" cmpd="sng" algn="ctr">
            <a:solidFill>
              <a:srgbClr val="062A92"/>
            </a:solidFill>
            <a:prstDash val="sysDot"/>
            <a:miter lim="800000"/>
          </a:ln>
          <a:effectLst/>
        </p:spPr>
        <p:txBody>
          <a:bodyPr lIns="91416" tIns="45708" rIns="91416" bIns="45708" anchor="ctr"/>
          <a:lstStyle/>
          <a:p>
            <a:pPr marL="0" marR="0" lvl="0" indent="0" algn="ctr" defTabSz="914133" eaLnBrk="1" fontAlgn="auto" latinLnBrk="0" hangingPunct="1">
              <a:lnSpc>
                <a:spcPct val="100000"/>
              </a:lnSpc>
              <a:spcBef>
                <a:spcPts val="0"/>
              </a:spcBef>
              <a:spcAft>
                <a:spcPts val="0"/>
              </a:spcAft>
              <a:buClrTx/>
              <a:buSzTx/>
              <a:buFontTx/>
              <a:buNone/>
              <a:tabLst/>
              <a:defRPr/>
            </a:pPr>
            <a:endParaRPr kumimoji="0" lang="en-US" sz="1733" b="0" i="0" u="none" strike="noStrike" kern="0" cap="none" spc="0" normalizeH="0" baseline="0" noProof="0">
              <a:ln>
                <a:noFill/>
              </a:ln>
              <a:solidFill>
                <a:prstClr val="white"/>
              </a:solidFill>
              <a:effectLst/>
              <a:uLnTx/>
              <a:uFillTx/>
              <a:latin typeface="Calibri"/>
              <a:ea typeface="+mn-ea"/>
              <a:cs typeface="+mn-cs"/>
            </a:endParaRPr>
          </a:p>
        </p:txBody>
      </p:sp>
      <p:sp>
        <p:nvSpPr>
          <p:cNvPr id="22" name="Oval 26">
            <a:extLst>
              <a:ext uri="{FF2B5EF4-FFF2-40B4-BE49-F238E27FC236}">
                <a16:creationId xmlns:a16="http://schemas.microsoft.com/office/drawing/2014/main" id="{3569E331-6766-425E-8FB4-930FDB1657B4}"/>
              </a:ext>
            </a:extLst>
          </p:cNvPr>
          <p:cNvSpPr/>
          <p:nvPr/>
        </p:nvSpPr>
        <p:spPr>
          <a:xfrm>
            <a:off x="8943109" y="1641575"/>
            <a:ext cx="1572804" cy="1573212"/>
          </a:xfrm>
          <a:prstGeom prst="ellipse">
            <a:avLst/>
          </a:prstGeom>
          <a:noFill/>
          <a:ln w="101600" cap="rnd" cmpd="sng" algn="ctr">
            <a:solidFill>
              <a:sysClr val="window" lastClr="FFFFFF">
                <a:lumMod val="85000"/>
              </a:sysClr>
            </a:solidFill>
            <a:prstDash val="sysDot"/>
            <a:miter lim="800000"/>
          </a:ln>
          <a:effectLst/>
        </p:spPr>
        <p:txBody>
          <a:bodyPr lIns="91416" tIns="45708" rIns="91416" bIns="45708"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133" eaLnBrk="1" fontAlgn="auto" latinLnBrk="0" hangingPunct="1">
              <a:lnSpc>
                <a:spcPct val="100000"/>
              </a:lnSpc>
              <a:spcBef>
                <a:spcPts val="0"/>
              </a:spcBef>
              <a:spcAft>
                <a:spcPts val="0"/>
              </a:spcAft>
              <a:buClrTx/>
              <a:buSzTx/>
              <a:buFontTx/>
              <a:buNone/>
              <a:tabLst/>
              <a:defRPr/>
            </a:pPr>
            <a:endParaRPr kumimoji="0" lang="zh-CN" altLang="zh-CN" sz="1733" b="0" i="0" u="none" strike="noStrike" kern="0" cap="none" spc="0" normalizeH="0" baseline="0" noProof="0">
              <a:ln>
                <a:noFill/>
              </a:ln>
              <a:solidFill>
                <a:srgbClr val="FFFFFF"/>
              </a:solidFill>
              <a:effectLst/>
              <a:uLnTx/>
              <a:uFillTx/>
              <a:latin typeface="Calibri" pitchFamily="34" charset="0"/>
              <a:ea typeface="宋体" panose="02010600030101010101" pitchFamily="2" charset="-122"/>
              <a:cs typeface="+mn-cs"/>
            </a:endParaRPr>
          </a:p>
        </p:txBody>
      </p:sp>
      <p:sp>
        <p:nvSpPr>
          <p:cNvPr id="23" name="Oval 27">
            <a:extLst>
              <a:ext uri="{FF2B5EF4-FFF2-40B4-BE49-F238E27FC236}">
                <a16:creationId xmlns:a16="http://schemas.microsoft.com/office/drawing/2014/main" id="{47E89048-2B63-4230-A17B-105D6B2B7AF0}"/>
              </a:ext>
            </a:extLst>
          </p:cNvPr>
          <p:cNvSpPr/>
          <p:nvPr/>
        </p:nvSpPr>
        <p:spPr>
          <a:xfrm>
            <a:off x="9141495" y="1840011"/>
            <a:ext cx="1176031" cy="1176339"/>
          </a:xfrm>
          <a:prstGeom prst="ellipse">
            <a:avLst/>
          </a:prstGeom>
          <a:solidFill>
            <a:srgbClr val="072B91"/>
          </a:solidFill>
          <a:ln w="25400" cap="flat" cmpd="sng" algn="ctr">
            <a:noFill/>
            <a:prstDash val="solid"/>
          </a:ln>
          <a:effectLst/>
        </p:spPr>
        <p:txBody>
          <a:bodyPr lIns="68562" tIns="34281" rIns="68562" bIns="34281" rtlCol="0" anchor="ctr"/>
          <a:lstStyle/>
          <a:p>
            <a:pPr algn="ctr" defTabSz="685617"/>
            <a:r>
              <a:rPr lang="en-US" sz="2800" b="1" kern="0" dirty="0">
                <a:solidFill>
                  <a:prstClr val="white"/>
                </a:solidFill>
                <a:latin typeface="Calibri"/>
                <a:ea typeface="宋体" panose="02010600030101010101" pitchFamily="2" charset="-122"/>
              </a:rPr>
              <a:t>90%</a:t>
            </a:r>
          </a:p>
        </p:txBody>
      </p:sp>
      <p:sp>
        <p:nvSpPr>
          <p:cNvPr id="24" name="Arc 28">
            <a:extLst>
              <a:ext uri="{FF2B5EF4-FFF2-40B4-BE49-F238E27FC236}">
                <a16:creationId xmlns:a16="http://schemas.microsoft.com/office/drawing/2014/main" id="{190A15AA-9A9F-4BC4-918A-1AB5DC552F6D}"/>
              </a:ext>
            </a:extLst>
          </p:cNvPr>
          <p:cNvSpPr/>
          <p:nvPr/>
        </p:nvSpPr>
        <p:spPr>
          <a:xfrm>
            <a:off x="8943109" y="1641575"/>
            <a:ext cx="1572804" cy="1573212"/>
          </a:xfrm>
          <a:prstGeom prst="arc">
            <a:avLst>
              <a:gd name="adj1" fmla="val 16018236"/>
              <a:gd name="adj2" fmla="val 13285852"/>
            </a:avLst>
          </a:prstGeom>
          <a:noFill/>
          <a:ln w="101600" cap="rnd" cmpd="sng" algn="ctr">
            <a:solidFill>
              <a:srgbClr val="062A92"/>
            </a:solidFill>
            <a:prstDash val="sysDot"/>
            <a:miter lim="800000"/>
          </a:ln>
          <a:effectLst/>
        </p:spPr>
        <p:txBody>
          <a:bodyPr lIns="91416" tIns="45708" rIns="91416" bIns="45708" anchor="ctr"/>
          <a:lstStyle/>
          <a:p>
            <a:pPr marL="0" marR="0" lvl="0" indent="0" algn="ctr" defTabSz="914133" eaLnBrk="1" fontAlgn="auto" latinLnBrk="0" hangingPunct="1">
              <a:lnSpc>
                <a:spcPct val="100000"/>
              </a:lnSpc>
              <a:spcBef>
                <a:spcPts val="0"/>
              </a:spcBef>
              <a:spcAft>
                <a:spcPts val="0"/>
              </a:spcAft>
              <a:buClrTx/>
              <a:buSzTx/>
              <a:buFontTx/>
              <a:buNone/>
              <a:tabLst/>
              <a:defRPr/>
            </a:pPr>
            <a:endParaRPr kumimoji="0" lang="en-US" sz="1733" b="0" i="0" u="none" strike="noStrike" kern="0" cap="none" spc="0" normalizeH="0" baseline="0" noProof="0">
              <a:ln>
                <a:noFill/>
              </a:ln>
              <a:solidFill>
                <a:prstClr val="white"/>
              </a:solidFill>
              <a:effectLst/>
              <a:uLnTx/>
              <a:uFillTx/>
              <a:latin typeface="Calibri"/>
              <a:ea typeface="+mn-ea"/>
              <a:cs typeface="+mn-cs"/>
            </a:endParaRPr>
          </a:p>
        </p:txBody>
      </p:sp>
      <p:sp>
        <p:nvSpPr>
          <p:cNvPr id="25" name="TextBox 26">
            <a:extLst>
              <a:ext uri="{FF2B5EF4-FFF2-40B4-BE49-F238E27FC236}">
                <a16:creationId xmlns:a16="http://schemas.microsoft.com/office/drawing/2014/main" id="{5D589DCF-0000-44D9-BC8F-9ADC3F1E3A53}"/>
              </a:ext>
            </a:extLst>
          </p:cNvPr>
          <p:cNvSpPr txBox="1"/>
          <p:nvPr/>
        </p:nvSpPr>
        <p:spPr>
          <a:xfrm>
            <a:off x="1560678" y="3513782"/>
            <a:ext cx="2194940" cy="912983"/>
          </a:xfrm>
          <a:prstGeom prst="rect">
            <a:avLst/>
          </a:prstGeom>
          <a:noFill/>
        </p:spPr>
        <p:txBody>
          <a:bodyPr lIns="91416" tIns="45708" rIns="91416" bIns="45708">
            <a:spAutoFit/>
          </a:bodyPr>
          <a:lstStyle/>
          <a:p>
            <a:pPr algn="ctr" defTabSz="914133">
              <a:defRPr/>
            </a:pPr>
            <a:r>
              <a:rPr lang="zh-CN" altLang="en-US" sz="1733" b="1" dirty="0">
                <a:solidFill>
                  <a:prstClr val="black">
                    <a:lumMod val="65000"/>
                    <a:lumOff val="35000"/>
                  </a:prstClr>
                </a:solidFill>
                <a:latin typeface="Impact MT Std" pitchFamily="34" charset="0"/>
                <a:ea typeface="微软雅黑" pitchFamily="34" charset="-122"/>
              </a:rPr>
              <a:t>项目一</a:t>
            </a:r>
            <a:endPar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endParaRPr>
          </a:p>
          <a:p>
            <a:pPr defTabSz="914133"/>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请在此处输入详细的文字介绍信息和介表达图表的含义表达图表的含义</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26" name="TextBox 27">
            <a:extLst>
              <a:ext uri="{FF2B5EF4-FFF2-40B4-BE49-F238E27FC236}">
                <a16:creationId xmlns:a16="http://schemas.microsoft.com/office/drawing/2014/main" id="{3584E000-0CB0-4026-8DD2-02DA8F7213BD}"/>
              </a:ext>
            </a:extLst>
          </p:cNvPr>
          <p:cNvSpPr txBox="1"/>
          <p:nvPr/>
        </p:nvSpPr>
        <p:spPr>
          <a:xfrm>
            <a:off x="3911275" y="3513782"/>
            <a:ext cx="2194940" cy="912983"/>
          </a:xfrm>
          <a:prstGeom prst="rect">
            <a:avLst/>
          </a:prstGeom>
          <a:noFill/>
        </p:spPr>
        <p:txBody>
          <a:bodyPr lIns="91416" tIns="45708" rIns="91416" bIns="45708">
            <a:spAutoFit/>
          </a:bodyPr>
          <a:lstStyle/>
          <a:p>
            <a:pPr algn="ctr" defTabSz="914133">
              <a:defRPr/>
            </a:pPr>
            <a:r>
              <a:rPr lang="zh-CN" altLang="en-US" sz="1733" b="1" dirty="0">
                <a:solidFill>
                  <a:prstClr val="black">
                    <a:lumMod val="65000"/>
                    <a:lumOff val="35000"/>
                  </a:prstClr>
                </a:solidFill>
                <a:latin typeface="Impact MT Std" pitchFamily="34" charset="0"/>
                <a:ea typeface="微软雅黑" pitchFamily="34" charset="-122"/>
              </a:rPr>
              <a:t>项目二</a:t>
            </a:r>
            <a:endPar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endParaRPr>
          </a:p>
          <a:p>
            <a:pPr defTabSz="914133"/>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请在此处输入详细的文字介绍信息和介表达图表的含义表达图表的含义</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27" name="TextBox 28">
            <a:extLst>
              <a:ext uri="{FF2B5EF4-FFF2-40B4-BE49-F238E27FC236}">
                <a16:creationId xmlns:a16="http://schemas.microsoft.com/office/drawing/2014/main" id="{195AF547-A80E-42A4-AB32-1D1357DC9565}"/>
              </a:ext>
            </a:extLst>
          </p:cNvPr>
          <p:cNvSpPr txBox="1"/>
          <p:nvPr/>
        </p:nvSpPr>
        <p:spPr>
          <a:xfrm>
            <a:off x="6286919" y="3513782"/>
            <a:ext cx="2194941" cy="912983"/>
          </a:xfrm>
          <a:prstGeom prst="rect">
            <a:avLst/>
          </a:prstGeom>
          <a:noFill/>
        </p:spPr>
        <p:txBody>
          <a:bodyPr lIns="91416" tIns="45708" rIns="91416" bIns="45708">
            <a:spAutoFit/>
          </a:bodyPr>
          <a:lstStyle/>
          <a:p>
            <a:pPr algn="ctr" defTabSz="914133">
              <a:defRPr/>
            </a:pPr>
            <a:r>
              <a:rPr lang="zh-CN" altLang="en-US" sz="1733" b="1" dirty="0">
                <a:solidFill>
                  <a:prstClr val="black">
                    <a:lumMod val="65000"/>
                    <a:lumOff val="35000"/>
                  </a:prstClr>
                </a:solidFill>
                <a:latin typeface="Impact MT Std" pitchFamily="34" charset="0"/>
                <a:ea typeface="微软雅黑" pitchFamily="34" charset="-122"/>
              </a:rPr>
              <a:t>项目三</a:t>
            </a:r>
            <a:endPar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endParaRPr>
          </a:p>
          <a:p>
            <a:pPr defTabSz="914133"/>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请在此处输入详细的文字介绍信息和介表达图表的含义表达图表的含义</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28" name="TextBox 29">
            <a:extLst>
              <a:ext uri="{FF2B5EF4-FFF2-40B4-BE49-F238E27FC236}">
                <a16:creationId xmlns:a16="http://schemas.microsoft.com/office/drawing/2014/main" id="{D324C834-B491-46CE-873B-051779D0E666}"/>
              </a:ext>
            </a:extLst>
          </p:cNvPr>
          <p:cNvSpPr txBox="1"/>
          <p:nvPr/>
        </p:nvSpPr>
        <p:spPr>
          <a:xfrm>
            <a:off x="8632040" y="3513782"/>
            <a:ext cx="2194941" cy="912983"/>
          </a:xfrm>
          <a:prstGeom prst="rect">
            <a:avLst/>
          </a:prstGeom>
          <a:noFill/>
        </p:spPr>
        <p:txBody>
          <a:bodyPr lIns="91416" tIns="45708" rIns="91416" bIns="45708">
            <a:spAutoFit/>
          </a:bodyPr>
          <a:lstStyle/>
          <a:p>
            <a:pPr algn="ctr" defTabSz="914133">
              <a:defRPr/>
            </a:pPr>
            <a:r>
              <a:rPr lang="zh-CN" altLang="en-US" sz="1733" b="1" dirty="0">
                <a:solidFill>
                  <a:prstClr val="black">
                    <a:lumMod val="65000"/>
                    <a:lumOff val="35000"/>
                  </a:prstClr>
                </a:solidFill>
                <a:latin typeface="Impact MT Std" pitchFamily="34" charset="0"/>
                <a:ea typeface="微软雅黑" pitchFamily="34" charset="-122"/>
              </a:rPr>
              <a:t>项目四</a:t>
            </a:r>
            <a:endPar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endParaRPr>
          </a:p>
          <a:p>
            <a:pPr defTabSz="914133"/>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请在此处输入详细的文字介绍信息和介表达图表的含义表达图表的含义</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C67A2DCD-4DBE-977A-BDAB-6E3FF7638CE4}"/>
              </a:ext>
            </a:extLst>
          </p:cNvPr>
          <p:cNvGrpSpPr/>
          <p:nvPr/>
        </p:nvGrpSpPr>
        <p:grpSpPr>
          <a:xfrm>
            <a:off x="0" y="260648"/>
            <a:ext cx="3752647" cy="905661"/>
            <a:chOff x="0" y="260648"/>
            <a:chExt cx="3752647" cy="905661"/>
          </a:xfrm>
        </p:grpSpPr>
        <p:sp>
          <p:nvSpPr>
            <p:cNvPr id="10" name="矩形 9">
              <a:extLst>
                <a:ext uri="{FF2B5EF4-FFF2-40B4-BE49-F238E27FC236}">
                  <a16:creationId xmlns:a16="http://schemas.microsoft.com/office/drawing/2014/main" id="{C4BAE813-5AE3-660C-C641-86F6D8BE09B2}"/>
                </a:ext>
              </a:extLst>
            </p:cNvPr>
            <p:cNvSpPr/>
            <p:nvPr/>
          </p:nvSpPr>
          <p:spPr>
            <a:xfrm>
              <a:off x="0" y="374221"/>
              <a:ext cx="551384" cy="792088"/>
            </a:xfrm>
            <a:prstGeom prst="rect">
              <a:avLst/>
            </a:prstGeom>
            <a:solidFill>
              <a:srgbClr val="1437A6"/>
            </a:solidFill>
            <a:ln>
              <a:solidFill>
                <a:srgbClr val="1437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29" name="组合 28">
              <a:extLst>
                <a:ext uri="{FF2B5EF4-FFF2-40B4-BE49-F238E27FC236}">
                  <a16:creationId xmlns:a16="http://schemas.microsoft.com/office/drawing/2014/main" id="{1B1F4318-3775-2E6F-5274-16D8741815DF}"/>
                </a:ext>
              </a:extLst>
            </p:cNvPr>
            <p:cNvGrpSpPr/>
            <p:nvPr/>
          </p:nvGrpSpPr>
          <p:grpSpPr>
            <a:xfrm>
              <a:off x="695400" y="260648"/>
              <a:ext cx="3057247" cy="678559"/>
              <a:chOff x="623392" y="310880"/>
              <a:chExt cx="3057247" cy="678559"/>
            </a:xfrm>
          </p:grpSpPr>
          <p:sp>
            <p:nvSpPr>
              <p:cNvPr id="30" name="文本框 29">
                <a:extLst>
                  <a:ext uri="{FF2B5EF4-FFF2-40B4-BE49-F238E27FC236}">
                    <a16:creationId xmlns:a16="http://schemas.microsoft.com/office/drawing/2014/main" id="{52519CC3-9056-68EB-53DF-77954C65FA43}"/>
                  </a:ext>
                </a:extLst>
              </p:cNvPr>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p>
            </p:txBody>
          </p:sp>
          <p:cxnSp>
            <p:nvCxnSpPr>
              <p:cNvPr id="31" name="直接连接符 30">
                <a:extLst>
                  <a:ext uri="{FF2B5EF4-FFF2-40B4-BE49-F238E27FC236}">
                    <a16:creationId xmlns:a16="http://schemas.microsoft.com/office/drawing/2014/main" id="{C7156A89-623D-D270-8ED1-09EBFF8FD9B8}"/>
                  </a:ext>
                </a:extLst>
              </p:cNvPr>
              <p:cNvCxnSpPr/>
              <p:nvPr/>
            </p:nvCxnSpPr>
            <p:spPr>
              <a:xfrm>
                <a:off x="623392" y="989439"/>
                <a:ext cx="2880320" cy="0"/>
              </a:xfrm>
              <a:prstGeom prst="line">
                <a:avLst/>
              </a:prstGeom>
              <a:ln w="28575">
                <a:gradFill flip="none" rotWithShape="1">
                  <a:gsLst>
                    <a:gs pos="0">
                      <a:srgbClr val="0323B8"/>
                    </a:gs>
                    <a:gs pos="93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593965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F3E2656C-0BA5-410C-9584-4856C8D9D2A6}"/>
              </a:ext>
            </a:extLst>
          </p:cNvPr>
          <p:cNvSpPr txBox="1"/>
          <p:nvPr/>
        </p:nvSpPr>
        <p:spPr>
          <a:xfrm>
            <a:off x="10505565"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grpSp>
        <p:nvGrpSpPr>
          <p:cNvPr id="11" name="组合 10">
            <a:extLst>
              <a:ext uri="{FF2B5EF4-FFF2-40B4-BE49-F238E27FC236}">
                <a16:creationId xmlns:a16="http://schemas.microsoft.com/office/drawing/2014/main" id="{A4570D3E-B5EA-485B-A9C7-274A013CE1E6}"/>
              </a:ext>
            </a:extLst>
          </p:cNvPr>
          <p:cNvGrpSpPr/>
          <p:nvPr/>
        </p:nvGrpSpPr>
        <p:grpSpPr>
          <a:xfrm>
            <a:off x="696564" y="1570919"/>
            <a:ext cx="10944052" cy="4659088"/>
            <a:chOff x="1007882" y="1570919"/>
            <a:chExt cx="10944052" cy="4659088"/>
          </a:xfrm>
        </p:grpSpPr>
        <p:grpSp>
          <p:nvGrpSpPr>
            <p:cNvPr id="12" name="组合 11">
              <a:extLst>
                <a:ext uri="{FF2B5EF4-FFF2-40B4-BE49-F238E27FC236}">
                  <a16:creationId xmlns:a16="http://schemas.microsoft.com/office/drawing/2014/main" id="{7CAC493B-BC80-49AF-8E64-E54430274F0A}"/>
                </a:ext>
              </a:extLst>
            </p:cNvPr>
            <p:cNvGrpSpPr/>
            <p:nvPr/>
          </p:nvGrpSpPr>
          <p:grpSpPr>
            <a:xfrm>
              <a:off x="1007882" y="1612283"/>
              <a:ext cx="4312987" cy="4312987"/>
              <a:chOff x="304800" y="673100"/>
              <a:chExt cx="4000500" cy="4000500"/>
            </a:xfrm>
            <a:effectLst>
              <a:outerShdw blurRad="444500" dist="254000" dir="8100000" algn="tr" rotWithShape="0">
                <a:prstClr val="black">
                  <a:alpha val="50000"/>
                </a:prstClr>
              </a:outerShdw>
            </a:effectLst>
          </p:grpSpPr>
          <p:sp>
            <p:nvSpPr>
              <p:cNvPr id="26" name="同心圆 28">
                <a:extLst>
                  <a:ext uri="{FF2B5EF4-FFF2-40B4-BE49-F238E27FC236}">
                    <a16:creationId xmlns:a16="http://schemas.microsoft.com/office/drawing/2014/main" id="{E1989B19-4497-49FE-AC96-6F12FC1505AA}"/>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7" name="椭圆 26">
                <a:extLst>
                  <a:ext uri="{FF2B5EF4-FFF2-40B4-BE49-F238E27FC236}">
                    <a16:creationId xmlns:a16="http://schemas.microsoft.com/office/drawing/2014/main" id="{BAAAB9A6-5285-4800-96FD-053E504B5CC8}"/>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3" name="组合 12">
              <a:extLst>
                <a:ext uri="{FF2B5EF4-FFF2-40B4-BE49-F238E27FC236}">
                  <a16:creationId xmlns:a16="http://schemas.microsoft.com/office/drawing/2014/main" id="{EF2A18F0-9D59-44C2-8D96-7C934B6BE555}"/>
                </a:ext>
              </a:extLst>
            </p:cNvPr>
            <p:cNvGrpSpPr/>
            <p:nvPr/>
          </p:nvGrpSpPr>
          <p:grpSpPr>
            <a:xfrm>
              <a:off x="4217977" y="1614286"/>
              <a:ext cx="945378" cy="945378"/>
              <a:chOff x="304800" y="673100"/>
              <a:chExt cx="4000500" cy="4000500"/>
            </a:xfrm>
            <a:effectLst>
              <a:outerShdw blurRad="317500" dist="190500" dir="8100000" algn="tr" rotWithShape="0">
                <a:prstClr val="black">
                  <a:alpha val="50000"/>
                </a:prstClr>
              </a:outerShdw>
            </a:effectLst>
          </p:grpSpPr>
          <p:sp>
            <p:nvSpPr>
              <p:cNvPr id="24" name="同心圆 26">
                <a:extLst>
                  <a:ext uri="{FF2B5EF4-FFF2-40B4-BE49-F238E27FC236}">
                    <a16:creationId xmlns:a16="http://schemas.microsoft.com/office/drawing/2014/main" id="{ABAF7A3F-2AC4-41F8-B6C1-2F5C2E9726EB}"/>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2500" b="1" i="0" u="none" strike="noStrike" kern="0" cap="none" spc="0" normalizeH="0" baseline="0" noProof="0">
                  <a:ln>
                    <a:noFill/>
                  </a:ln>
                  <a:solidFill>
                    <a:prstClr val="black">
                      <a:lumMod val="75000"/>
                      <a:lumOff val="25000"/>
                    </a:prstClr>
                  </a:solidFill>
                  <a:effectLst/>
                  <a:uLnTx/>
                  <a:uFillTx/>
                  <a:latin typeface="微软雅黑" pitchFamily="34" charset="-122"/>
                  <a:ea typeface="微软雅黑" pitchFamily="34" charset="-122"/>
                  <a:cs typeface="+mn-cs"/>
                </a:endParaRPr>
              </a:p>
            </p:txBody>
          </p:sp>
          <p:sp>
            <p:nvSpPr>
              <p:cNvPr id="25" name="椭圆 24">
                <a:extLst>
                  <a:ext uri="{FF2B5EF4-FFF2-40B4-BE49-F238E27FC236}">
                    <a16:creationId xmlns:a16="http://schemas.microsoft.com/office/drawing/2014/main" id="{471D0359-ABCA-4FF6-A244-F2BE262382B7}"/>
                  </a:ext>
                </a:extLst>
              </p:cNvPr>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CN" sz="2500" b="1"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rPr>
                  <a:t>1</a:t>
                </a:r>
                <a:endParaRPr kumimoji="0" lang="zh-CN" altLang="en-US" sz="2500" b="1"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grpSp>
        <p:grpSp>
          <p:nvGrpSpPr>
            <p:cNvPr id="14" name="组合 13">
              <a:extLst>
                <a:ext uri="{FF2B5EF4-FFF2-40B4-BE49-F238E27FC236}">
                  <a16:creationId xmlns:a16="http://schemas.microsoft.com/office/drawing/2014/main" id="{D5DBFDDA-883A-44E8-B2E8-A415F6BB4DD0}"/>
                </a:ext>
              </a:extLst>
            </p:cNvPr>
            <p:cNvGrpSpPr/>
            <p:nvPr/>
          </p:nvGrpSpPr>
          <p:grpSpPr>
            <a:xfrm>
              <a:off x="4993631" y="3383550"/>
              <a:ext cx="945378" cy="945378"/>
              <a:chOff x="304800" y="673100"/>
              <a:chExt cx="4000500" cy="4000500"/>
            </a:xfrm>
            <a:effectLst>
              <a:outerShdw blurRad="317500" dist="190500" dir="8100000" algn="tr" rotWithShape="0">
                <a:prstClr val="black">
                  <a:alpha val="50000"/>
                </a:prstClr>
              </a:outerShdw>
            </a:effectLst>
          </p:grpSpPr>
          <p:sp>
            <p:nvSpPr>
              <p:cNvPr id="22" name="同心圆 24">
                <a:extLst>
                  <a:ext uri="{FF2B5EF4-FFF2-40B4-BE49-F238E27FC236}">
                    <a16:creationId xmlns:a16="http://schemas.microsoft.com/office/drawing/2014/main" id="{3E8AB6A5-AA3E-47A2-8820-DAF92A3F083C}"/>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2500" b="1" i="0" u="none" strike="noStrike" kern="0" cap="none" spc="0" normalizeH="0" baseline="0" noProof="0">
                  <a:ln>
                    <a:noFill/>
                  </a:ln>
                  <a:solidFill>
                    <a:prstClr val="black">
                      <a:lumMod val="75000"/>
                      <a:lumOff val="25000"/>
                    </a:prstClr>
                  </a:solidFill>
                  <a:effectLst/>
                  <a:uLnTx/>
                  <a:uFillTx/>
                  <a:latin typeface="微软雅黑" pitchFamily="34" charset="-122"/>
                  <a:ea typeface="微软雅黑" pitchFamily="34" charset="-122"/>
                  <a:cs typeface="+mn-cs"/>
                </a:endParaRPr>
              </a:p>
            </p:txBody>
          </p:sp>
          <p:sp>
            <p:nvSpPr>
              <p:cNvPr id="23" name="椭圆 22">
                <a:extLst>
                  <a:ext uri="{FF2B5EF4-FFF2-40B4-BE49-F238E27FC236}">
                    <a16:creationId xmlns:a16="http://schemas.microsoft.com/office/drawing/2014/main" id="{05926155-B365-4418-8635-BD87B24EF6CD}"/>
                  </a:ext>
                </a:extLst>
              </p:cNvPr>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CN" sz="2500" b="1"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rPr>
                  <a:t>2</a:t>
                </a:r>
                <a:endParaRPr kumimoji="0" lang="zh-CN" altLang="en-US" sz="2500" b="1"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grpSp>
        <p:grpSp>
          <p:nvGrpSpPr>
            <p:cNvPr id="15" name="组合 14">
              <a:extLst>
                <a:ext uri="{FF2B5EF4-FFF2-40B4-BE49-F238E27FC236}">
                  <a16:creationId xmlns:a16="http://schemas.microsoft.com/office/drawing/2014/main" id="{7DD23FC7-2130-4034-96E1-DEED5C3B5135}"/>
                </a:ext>
              </a:extLst>
            </p:cNvPr>
            <p:cNvGrpSpPr/>
            <p:nvPr/>
          </p:nvGrpSpPr>
          <p:grpSpPr>
            <a:xfrm>
              <a:off x="4281357" y="5026959"/>
              <a:ext cx="945378" cy="945378"/>
              <a:chOff x="304800" y="673100"/>
              <a:chExt cx="4000500" cy="4000500"/>
            </a:xfrm>
            <a:effectLst>
              <a:outerShdw blurRad="317500" dist="190500" dir="8100000" algn="tr" rotWithShape="0">
                <a:prstClr val="black">
                  <a:alpha val="50000"/>
                </a:prstClr>
              </a:outerShdw>
            </a:effectLst>
          </p:grpSpPr>
          <p:sp>
            <p:nvSpPr>
              <p:cNvPr id="20" name="同心圆 22">
                <a:extLst>
                  <a:ext uri="{FF2B5EF4-FFF2-40B4-BE49-F238E27FC236}">
                    <a16:creationId xmlns:a16="http://schemas.microsoft.com/office/drawing/2014/main" id="{EA1EB8BA-C548-4598-9762-00B5C3477E04}"/>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2500" b="1" i="0" u="none" strike="noStrike" kern="0" cap="none" spc="0" normalizeH="0" baseline="0" noProof="0">
                  <a:ln>
                    <a:noFill/>
                  </a:ln>
                  <a:solidFill>
                    <a:prstClr val="black">
                      <a:lumMod val="75000"/>
                      <a:lumOff val="25000"/>
                    </a:prstClr>
                  </a:solidFill>
                  <a:effectLst/>
                  <a:uLnTx/>
                  <a:uFillTx/>
                  <a:latin typeface="微软雅黑" pitchFamily="34" charset="-122"/>
                  <a:ea typeface="微软雅黑" pitchFamily="34" charset="-122"/>
                  <a:cs typeface="+mn-cs"/>
                </a:endParaRPr>
              </a:p>
            </p:txBody>
          </p:sp>
          <p:sp>
            <p:nvSpPr>
              <p:cNvPr id="21" name="椭圆 20">
                <a:extLst>
                  <a:ext uri="{FF2B5EF4-FFF2-40B4-BE49-F238E27FC236}">
                    <a16:creationId xmlns:a16="http://schemas.microsoft.com/office/drawing/2014/main" id="{3938E5ED-155F-4A53-8531-A15CCBB34BF4}"/>
                  </a:ext>
                </a:extLst>
              </p:cNvPr>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CN" sz="2500" b="1"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rPr>
                  <a:t>3</a:t>
                </a:r>
                <a:endParaRPr kumimoji="0" lang="zh-CN" altLang="en-US" sz="2500" b="1"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grpSp>
        <p:sp>
          <p:nvSpPr>
            <p:cNvPr id="16" name="TextBox 21">
              <a:extLst>
                <a:ext uri="{FF2B5EF4-FFF2-40B4-BE49-F238E27FC236}">
                  <a16:creationId xmlns:a16="http://schemas.microsoft.com/office/drawing/2014/main" id="{5F38DF1C-F283-4FB4-831E-F14A3C63A230}"/>
                </a:ext>
              </a:extLst>
            </p:cNvPr>
            <p:cNvSpPr txBox="1"/>
            <p:nvPr/>
          </p:nvSpPr>
          <p:spPr>
            <a:xfrm>
              <a:off x="5251015" y="1570919"/>
              <a:ext cx="6533617" cy="984885"/>
            </a:xfrm>
            <a:prstGeom prst="rect">
              <a:avLst/>
            </a:prstGeom>
            <a:noFill/>
          </p:spPr>
          <p:txBody>
            <a:bodyPr wrap="square" lIns="0" tIns="0" rIns="0" bIns="0" rtlCol="0">
              <a:spAutoFit/>
            </a:bodyPr>
            <a:lstStyle/>
            <a:p>
              <a:pPr algn="just" defTabSz="685800"/>
              <a:r>
                <a:rPr lang="zh-CN" altLang="en-US" sz="1600" dirty="0">
                  <a:solidFill>
                    <a:prstClr val="black">
                      <a:lumMod val="85000"/>
                      <a:lumOff val="15000"/>
                    </a:prstClr>
                  </a:solidFill>
                  <a:latin typeface="微软雅黑" pitchFamily="34" charset="-122"/>
                  <a:ea typeface="微软雅黑" pitchFamily="34" charset="-122"/>
                </a:rPr>
                <a:t>毕业论文，泛指专科毕业论文、本科毕业论文（学士学位毕业论文）、硕士研究生毕业论文（硕士学位论文）、博士研究生毕业论文（博士学位论文）等，即需要在学业完成前写作并提交的论文，是教学或科研活动的重要组成部分之一。</a:t>
              </a:r>
              <a:endParaRPr lang="en-US" altLang="zh-CN" sz="1600" dirty="0">
                <a:solidFill>
                  <a:prstClr val="black">
                    <a:lumMod val="85000"/>
                    <a:lumOff val="15000"/>
                  </a:prstClr>
                </a:solidFill>
                <a:latin typeface="微软雅黑" pitchFamily="34" charset="-122"/>
                <a:ea typeface="微软雅黑" pitchFamily="34" charset="-122"/>
              </a:endParaRPr>
            </a:p>
          </p:txBody>
        </p:sp>
        <p:sp>
          <p:nvSpPr>
            <p:cNvPr id="17" name="TextBox 22">
              <a:extLst>
                <a:ext uri="{FF2B5EF4-FFF2-40B4-BE49-F238E27FC236}">
                  <a16:creationId xmlns:a16="http://schemas.microsoft.com/office/drawing/2014/main" id="{EC6E67C0-00B6-461C-9FC5-685502954065}"/>
                </a:ext>
              </a:extLst>
            </p:cNvPr>
            <p:cNvSpPr txBox="1"/>
            <p:nvPr/>
          </p:nvSpPr>
          <p:spPr>
            <a:xfrm>
              <a:off x="6040848" y="3404183"/>
              <a:ext cx="5911086" cy="984885"/>
            </a:xfrm>
            <a:prstGeom prst="rect">
              <a:avLst/>
            </a:prstGeom>
            <a:noFill/>
          </p:spPr>
          <p:txBody>
            <a:bodyPr wrap="square" lIns="0" tIns="0" rIns="0" bIns="0" rtlCol="0">
              <a:spAutoFit/>
            </a:bodyPr>
            <a:lstStyle/>
            <a:p>
              <a:pPr algn="just" defTabSz="685800"/>
              <a:r>
                <a:rPr lang="zh-CN" altLang="en-US" sz="1600" dirty="0">
                  <a:solidFill>
                    <a:prstClr val="black">
                      <a:lumMod val="85000"/>
                      <a:lumOff val="15000"/>
                    </a:prstClr>
                  </a:solidFill>
                  <a:latin typeface="微软雅黑" pitchFamily="34" charset="-122"/>
                  <a:ea typeface="微软雅黑" pitchFamily="34" charset="-122"/>
                </a:rPr>
                <a:t>毕业论文，泛指专科毕业论文、本科毕业论文（学士学位毕业论文）、硕士研究生毕业论文（硕士学位论文）、博士研究生毕业论文（博士学位论文）等，即需要在学业完成前写作并提交的论文，是教学或科研活动的重要组成部分之一。</a:t>
              </a:r>
              <a:endParaRPr lang="en-US" altLang="zh-CN" sz="1600" dirty="0">
                <a:solidFill>
                  <a:prstClr val="black">
                    <a:lumMod val="85000"/>
                    <a:lumOff val="15000"/>
                  </a:prstClr>
                </a:solidFill>
                <a:latin typeface="微软雅黑" pitchFamily="34" charset="-122"/>
                <a:ea typeface="微软雅黑" pitchFamily="34" charset="-122"/>
              </a:endParaRPr>
            </a:p>
          </p:txBody>
        </p:sp>
        <p:sp>
          <p:nvSpPr>
            <p:cNvPr id="18" name="TextBox 23">
              <a:extLst>
                <a:ext uri="{FF2B5EF4-FFF2-40B4-BE49-F238E27FC236}">
                  <a16:creationId xmlns:a16="http://schemas.microsoft.com/office/drawing/2014/main" id="{1002AD85-0B40-49A3-88B5-8D20C3CABC07}"/>
                </a:ext>
              </a:extLst>
            </p:cNvPr>
            <p:cNvSpPr txBox="1"/>
            <p:nvPr/>
          </p:nvSpPr>
          <p:spPr>
            <a:xfrm>
              <a:off x="5320867" y="5245122"/>
              <a:ext cx="6325716" cy="984885"/>
            </a:xfrm>
            <a:prstGeom prst="rect">
              <a:avLst/>
            </a:prstGeom>
            <a:noFill/>
          </p:spPr>
          <p:txBody>
            <a:bodyPr wrap="square" lIns="0" tIns="0" rIns="0" bIns="0" rtlCol="0">
              <a:spAutoFit/>
            </a:bodyPr>
            <a:lstStyle/>
            <a:p>
              <a:pPr algn="just" defTabSz="685800"/>
              <a:r>
                <a:rPr lang="zh-CN" altLang="en-US" sz="1600" dirty="0">
                  <a:solidFill>
                    <a:prstClr val="black">
                      <a:lumMod val="85000"/>
                      <a:lumOff val="15000"/>
                    </a:prstClr>
                  </a:solidFill>
                  <a:latin typeface="微软雅黑" pitchFamily="34" charset="-122"/>
                  <a:ea typeface="微软雅黑" pitchFamily="34" charset="-122"/>
                </a:rPr>
                <a:t>毕业论文，泛指专科毕业论文、本科毕业论文（学士学位毕业论文）、硕士研究生毕业论文（硕士学位论文）、博士研究生毕业论文（博士学位论文）等，即需要在学业完成前写作并提交的论文，是教学或科研活动的重要组成部分之一。</a:t>
              </a:r>
              <a:endParaRPr lang="en-US" altLang="zh-CN" sz="1600" dirty="0">
                <a:solidFill>
                  <a:prstClr val="black">
                    <a:lumMod val="85000"/>
                    <a:lumOff val="15000"/>
                  </a:prstClr>
                </a:solidFill>
                <a:latin typeface="微软雅黑" pitchFamily="34" charset="-122"/>
                <a:ea typeface="微软雅黑" pitchFamily="34" charset="-122"/>
              </a:endParaRPr>
            </a:p>
          </p:txBody>
        </p:sp>
        <p:sp>
          <p:nvSpPr>
            <p:cNvPr id="19" name="TextBox 24">
              <a:extLst>
                <a:ext uri="{FF2B5EF4-FFF2-40B4-BE49-F238E27FC236}">
                  <a16:creationId xmlns:a16="http://schemas.microsoft.com/office/drawing/2014/main" id="{27FFC9BE-DC2C-4E63-841A-54621A035019}"/>
                </a:ext>
              </a:extLst>
            </p:cNvPr>
            <p:cNvSpPr txBox="1"/>
            <p:nvPr/>
          </p:nvSpPr>
          <p:spPr>
            <a:xfrm>
              <a:off x="1837132" y="2836348"/>
              <a:ext cx="2654913" cy="2000548"/>
            </a:xfrm>
            <a:prstGeom prst="rect">
              <a:avLst/>
            </a:prstGeom>
            <a:noFill/>
          </p:spPr>
          <p:txBody>
            <a:bodyPr wrap="square" lIns="0" tIns="0" rIns="0" bIns="0" rtlCol="0">
              <a:spAutoFit/>
            </a:bodyPr>
            <a:lstStyle/>
            <a:p>
              <a:pPr algn="just" defTabSz="685800">
                <a:lnSpc>
                  <a:spcPct val="130000"/>
                </a:lnSpc>
              </a:pPr>
              <a:r>
                <a:rPr lang="zh-CN" altLang="en-US" sz="2000" dirty="0">
                  <a:solidFill>
                    <a:prstClr val="black"/>
                  </a:solidFill>
                  <a:latin typeface="微软雅黑" pitchFamily="34" charset="-122"/>
                  <a:ea typeface="微软雅黑" pitchFamily="34" charset="-122"/>
                </a:rPr>
                <a:t>点击输入简要文字内容，文字内容需概括精炼，不用多余的文字修饰，言简意赅的说明分项内容</a:t>
              </a:r>
              <a:r>
                <a:rPr lang="en-US" altLang="zh-CN" sz="2000" dirty="0">
                  <a:solidFill>
                    <a:prstClr val="black"/>
                  </a:solidFill>
                  <a:latin typeface="微软雅黑" pitchFamily="34" charset="-122"/>
                  <a:ea typeface="微软雅黑" pitchFamily="34" charset="-122"/>
                </a:rPr>
                <a:t>……</a:t>
              </a:r>
            </a:p>
          </p:txBody>
        </p:sp>
      </p:grpSp>
      <p:grpSp>
        <p:nvGrpSpPr>
          <p:cNvPr id="9" name="组合 8">
            <a:extLst>
              <a:ext uri="{FF2B5EF4-FFF2-40B4-BE49-F238E27FC236}">
                <a16:creationId xmlns:a16="http://schemas.microsoft.com/office/drawing/2014/main" id="{69B7F725-0F3E-1474-8BB2-80EABF2AEFE0}"/>
              </a:ext>
            </a:extLst>
          </p:cNvPr>
          <p:cNvGrpSpPr/>
          <p:nvPr/>
        </p:nvGrpSpPr>
        <p:grpSpPr>
          <a:xfrm>
            <a:off x="0" y="260648"/>
            <a:ext cx="3752647" cy="905661"/>
            <a:chOff x="0" y="260648"/>
            <a:chExt cx="3752647" cy="905661"/>
          </a:xfrm>
        </p:grpSpPr>
        <p:sp>
          <p:nvSpPr>
            <p:cNvPr id="10" name="矩形 9">
              <a:extLst>
                <a:ext uri="{FF2B5EF4-FFF2-40B4-BE49-F238E27FC236}">
                  <a16:creationId xmlns:a16="http://schemas.microsoft.com/office/drawing/2014/main" id="{EF51A8EB-EC91-9814-870A-8A6E02FFA9CD}"/>
                </a:ext>
              </a:extLst>
            </p:cNvPr>
            <p:cNvSpPr/>
            <p:nvPr/>
          </p:nvSpPr>
          <p:spPr>
            <a:xfrm>
              <a:off x="0" y="374221"/>
              <a:ext cx="551384" cy="792088"/>
            </a:xfrm>
            <a:prstGeom prst="rect">
              <a:avLst/>
            </a:prstGeom>
            <a:solidFill>
              <a:srgbClr val="1437A6"/>
            </a:solidFill>
            <a:ln>
              <a:solidFill>
                <a:srgbClr val="1437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28" name="组合 27">
              <a:extLst>
                <a:ext uri="{FF2B5EF4-FFF2-40B4-BE49-F238E27FC236}">
                  <a16:creationId xmlns:a16="http://schemas.microsoft.com/office/drawing/2014/main" id="{4F947376-7A16-2D0D-A511-334B2B52944F}"/>
                </a:ext>
              </a:extLst>
            </p:cNvPr>
            <p:cNvGrpSpPr/>
            <p:nvPr/>
          </p:nvGrpSpPr>
          <p:grpSpPr>
            <a:xfrm>
              <a:off x="695400" y="260648"/>
              <a:ext cx="3057247" cy="678559"/>
              <a:chOff x="623392" y="310880"/>
              <a:chExt cx="3057247" cy="678559"/>
            </a:xfrm>
          </p:grpSpPr>
          <p:sp>
            <p:nvSpPr>
              <p:cNvPr id="29" name="文本框 28">
                <a:extLst>
                  <a:ext uri="{FF2B5EF4-FFF2-40B4-BE49-F238E27FC236}">
                    <a16:creationId xmlns:a16="http://schemas.microsoft.com/office/drawing/2014/main" id="{797D8483-A267-4AC7-AC7C-0101962689E4}"/>
                  </a:ext>
                </a:extLst>
              </p:cNvPr>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p>
            </p:txBody>
          </p:sp>
          <p:cxnSp>
            <p:nvCxnSpPr>
              <p:cNvPr id="30" name="直接连接符 29">
                <a:extLst>
                  <a:ext uri="{FF2B5EF4-FFF2-40B4-BE49-F238E27FC236}">
                    <a16:creationId xmlns:a16="http://schemas.microsoft.com/office/drawing/2014/main" id="{49552AC0-E260-799D-5C07-A63B5D757298}"/>
                  </a:ext>
                </a:extLst>
              </p:cNvPr>
              <p:cNvCxnSpPr/>
              <p:nvPr/>
            </p:nvCxnSpPr>
            <p:spPr>
              <a:xfrm>
                <a:off x="623392" y="989439"/>
                <a:ext cx="2880320" cy="0"/>
              </a:xfrm>
              <a:prstGeom prst="line">
                <a:avLst/>
              </a:prstGeom>
              <a:ln w="28575">
                <a:gradFill flip="none" rotWithShape="1">
                  <a:gsLst>
                    <a:gs pos="0">
                      <a:srgbClr val="0323B8"/>
                    </a:gs>
                    <a:gs pos="93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991102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08A282AC-B374-FD1A-C7EA-853F4E350124}"/>
              </a:ext>
            </a:extLst>
          </p:cNvPr>
          <p:cNvSpPr/>
          <p:nvPr/>
        </p:nvSpPr>
        <p:spPr>
          <a:xfrm>
            <a:off x="0" y="0"/>
            <a:ext cx="12192000" cy="6858000"/>
          </a:xfrm>
          <a:prstGeom prst="rect">
            <a:avLst/>
          </a:prstGeom>
          <a:solidFill>
            <a:srgbClr val="00206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4">
            <a:extLst>
              <a:ext uri="{FF2B5EF4-FFF2-40B4-BE49-F238E27FC236}">
                <a16:creationId xmlns:a16="http://schemas.microsoft.com/office/drawing/2014/main" id="{48AC6AC9-BD80-450C-999E-7D0CC6786DDE}"/>
              </a:ext>
            </a:extLst>
          </p:cNvPr>
          <p:cNvSpPr txBox="1">
            <a:spLocks/>
          </p:cNvSpPr>
          <p:nvPr/>
        </p:nvSpPr>
        <p:spPr>
          <a:xfrm>
            <a:off x="6245918" y="2171025"/>
            <a:ext cx="4962650" cy="119885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8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第五章</a:t>
            </a:r>
          </a:p>
        </p:txBody>
      </p:sp>
      <p:sp>
        <p:nvSpPr>
          <p:cNvPr id="5" name="标题 4">
            <a:extLst>
              <a:ext uri="{FF2B5EF4-FFF2-40B4-BE49-F238E27FC236}">
                <a16:creationId xmlns:a16="http://schemas.microsoft.com/office/drawing/2014/main" id="{44AE34A6-EA16-48E3-8F95-EAC33B73E495}"/>
              </a:ext>
            </a:extLst>
          </p:cNvPr>
          <p:cNvSpPr txBox="1">
            <a:spLocks/>
          </p:cNvSpPr>
          <p:nvPr/>
        </p:nvSpPr>
        <p:spPr>
          <a:xfrm>
            <a:off x="6310934" y="3775413"/>
            <a:ext cx="4754488" cy="74659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请输入你的标题</a:t>
            </a:r>
          </a:p>
        </p:txBody>
      </p:sp>
      <p:cxnSp>
        <p:nvCxnSpPr>
          <p:cNvPr id="6" name="直接连接符 5">
            <a:extLst>
              <a:ext uri="{FF2B5EF4-FFF2-40B4-BE49-F238E27FC236}">
                <a16:creationId xmlns:a16="http://schemas.microsoft.com/office/drawing/2014/main" id="{7CDADFC0-497A-4A4A-92C9-49989B96B15E}"/>
              </a:ext>
            </a:extLst>
          </p:cNvPr>
          <p:cNvCxnSpPr>
            <a:cxnSpLocks/>
          </p:cNvCxnSpPr>
          <p:nvPr/>
        </p:nvCxnSpPr>
        <p:spPr>
          <a:xfrm>
            <a:off x="6353930" y="3607066"/>
            <a:ext cx="3594498" cy="0"/>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F2B3DE4A-5221-4F30-AD8E-D4A4EE7FEF19}"/>
              </a:ext>
            </a:extLst>
          </p:cNvPr>
          <p:cNvSpPr txBox="1"/>
          <p:nvPr/>
        </p:nvSpPr>
        <p:spPr>
          <a:xfrm>
            <a:off x="995219" y="1169917"/>
            <a:ext cx="5328592" cy="4508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700" b="0" i="0" u="none" strike="noStrike" kern="1200" cap="none" spc="0" normalizeH="0" baseline="0" noProof="0" dirty="0">
                <a:ln>
                  <a:noFill/>
                </a:ln>
                <a:solidFill>
                  <a:prstClr val="white"/>
                </a:solidFill>
                <a:effectLst/>
                <a:uLnTx/>
                <a:uFillTx/>
                <a:latin typeface="Arial Black" panose="020B0A04020102020204" pitchFamily="34" charset="0"/>
                <a:ea typeface="宋体" panose="02010600030101010101" pitchFamily="2" charset="-122"/>
                <a:cs typeface="+mn-cs"/>
              </a:rPr>
              <a:t>05</a:t>
            </a:r>
            <a:endParaRPr kumimoji="0" lang="zh-CN" altLang="en-US" sz="28700" b="0" i="0" u="none" strike="noStrike" kern="1200" cap="none" spc="0" normalizeH="0" baseline="0" noProof="0" dirty="0">
              <a:ln>
                <a:noFill/>
              </a:ln>
              <a:solidFill>
                <a:prstClr val="white"/>
              </a:solidFill>
              <a:effectLst/>
              <a:uLnTx/>
              <a:uFillTx/>
              <a:latin typeface="Arial Black" panose="020B0A04020102020204" pitchFamily="34" charset="0"/>
              <a:ea typeface="宋体" panose="02010600030101010101" pitchFamily="2" charset="-122"/>
              <a:cs typeface="+mn-cs"/>
            </a:endParaRPr>
          </a:p>
        </p:txBody>
      </p:sp>
      <p:sp>
        <p:nvSpPr>
          <p:cNvPr id="3" name="文本框 2">
            <a:extLst>
              <a:ext uri="{FF2B5EF4-FFF2-40B4-BE49-F238E27FC236}">
                <a16:creationId xmlns:a16="http://schemas.microsoft.com/office/drawing/2014/main" id="{AB7587D6-39DA-CE66-A98D-00D2CDC10FFE}"/>
              </a:ext>
            </a:extLst>
          </p:cNvPr>
          <p:cNvSpPr txBox="1"/>
          <p:nvPr/>
        </p:nvSpPr>
        <p:spPr>
          <a:xfrm>
            <a:off x="119336" y="6177720"/>
            <a:ext cx="6096000" cy="584775"/>
          </a:xfrm>
          <a:prstGeom prst="rect">
            <a:avLst/>
          </a:prstGeom>
          <a:noFill/>
        </p:spPr>
        <p:txBody>
          <a:bodyPr wrap="square">
            <a:spAutoFit/>
          </a:bodyPr>
          <a:lstStyle/>
          <a:p>
            <a:r>
              <a:rPr lang="zh-CN" altLang="en-US" sz="3200" dirty="0">
                <a:solidFill>
                  <a:schemeClr val="bg1"/>
                </a:solidFill>
                <a:latin typeface="华文行楷" panose="02010800040101010101" pitchFamily="2" charset="-122"/>
                <a:ea typeface="华文行楷" panose="02010800040101010101" pitchFamily="2" charset="-122"/>
                <a:cs typeface="Segoe UI Semilight" panose="020B0402040204020203" pitchFamily="34" charset="0"/>
              </a:rPr>
              <a:t>明德行远 交通天下</a:t>
            </a:r>
          </a:p>
        </p:txBody>
      </p:sp>
      <p:pic>
        <p:nvPicPr>
          <p:cNvPr id="9" name="图片 8">
            <a:extLst>
              <a:ext uri="{FF2B5EF4-FFF2-40B4-BE49-F238E27FC236}">
                <a16:creationId xmlns:a16="http://schemas.microsoft.com/office/drawing/2014/main" id="{33663C4A-B796-4A77-64F9-4D2B3563EA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2304" y="188640"/>
            <a:ext cx="3103213" cy="770151"/>
          </a:xfrm>
          <a:prstGeom prst="rect">
            <a:avLst/>
          </a:prstGeom>
        </p:spPr>
      </p:pic>
    </p:spTree>
    <p:extLst>
      <p:ext uri="{BB962C8B-B14F-4D97-AF65-F5344CB8AC3E}">
        <p14:creationId xmlns:p14="http://schemas.microsoft.com/office/powerpoint/2010/main" val="22152596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E0BC5F1-4CF9-557C-7529-79A96D5AC1C0}"/>
              </a:ext>
            </a:extLst>
          </p:cNvPr>
          <p:cNvSpPr/>
          <p:nvPr/>
        </p:nvSpPr>
        <p:spPr>
          <a:xfrm>
            <a:off x="0" y="0"/>
            <a:ext cx="12192000" cy="6858000"/>
          </a:xfrm>
          <a:prstGeom prst="rect">
            <a:avLst/>
          </a:prstGeom>
          <a:solidFill>
            <a:srgbClr val="00206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721527D8-A306-4737-9715-A6BC26B9F149}"/>
              </a:ext>
            </a:extLst>
          </p:cNvPr>
          <p:cNvSpPr/>
          <p:nvPr/>
        </p:nvSpPr>
        <p:spPr>
          <a:xfrm>
            <a:off x="-935644" y="-11216520"/>
            <a:ext cx="13681520" cy="1368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 name="组合 5">
            <a:extLst>
              <a:ext uri="{FF2B5EF4-FFF2-40B4-BE49-F238E27FC236}">
                <a16:creationId xmlns:a16="http://schemas.microsoft.com/office/drawing/2014/main" id="{4A8D402E-3C5B-4DEE-93E6-2D054881E7E9}"/>
              </a:ext>
            </a:extLst>
          </p:cNvPr>
          <p:cNvGrpSpPr/>
          <p:nvPr/>
        </p:nvGrpSpPr>
        <p:grpSpPr>
          <a:xfrm>
            <a:off x="4804174" y="113311"/>
            <a:ext cx="2583652" cy="1355945"/>
            <a:chOff x="4804174" y="116632"/>
            <a:chExt cx="2583652" cy="1355945"/>
          </a:xfrm>
        </p:grpSpPr>
        <p:sp>
          <p:nvSpPr>
            <p:cNvPr id="7"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ECD397F4-BDAC-4BEF-93AA-B6FE7E73FD51}"/>
                </a:ext>
              </a:extLst>
            </p:cNvPr>
            <p:cNvSpPr txBox="1">
              <a:spLocks noChangeArrowheads="1"/>
            </p:cNvSpPr>
            <p:nvPr/>
          </p:nvSpPr>
          <p:spPr bwMode="auto">
            <a:xfrm>
              <a:off x="4804174" y="1010912"/>
              <a:ext cx="2583652" cy="46166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defTabSz="685783" fontAlgn="base">
                <a:spcBef>
                  <a:spcPct val="0"/>
                </a:spcBef>
                <a:spcAft>
                  <a:spcPct val="0"/>
                </a:spcAft>
                <a:tabLst>
                  <a:tab pos="2865895" algn="l"/>
                </a:tabLst>
              </a:pPr>
              <a:r>
                <a:rPr lang="en-US" altLang="zh-CN" sz="2400" b="1" dirty="0">
                  <a:solidFill>
                    <a:srgbClr val="2F5597"/>
                  </a:solidFill>
                  <a:latin typeface="Arial"/>
                  <a:ea typeface="微软雅黑"/>
                  <a:sym typeface="Calibri" panose="020F0502020204030204" pitchFamily="34" charset="0"/>
                </a:rPr>
                <a:t>CONTENTS</a:t>
              </a:r>
            </a:p>
          </p:txBody>
        </p:sp>
        <p:sp>
          <p:nvSpPr>
            <p:cNvPr id="8" name="文本框 7"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5C660EBA-BF79-4809-9A35-AC5E41D0EC77}"/>
                </a:ext>
              </a:extLst>
            </p:cNvPr>
            <p:cNvSpPr txBox="1">
              <a:spLocks noChangeArrowheads="1"/>
            </p:cNvSpPr>
            <p:nvPr/>
          </p:nvSpPr>
          <p:spPr bwMode="auto">
            <a:xfrm>
              <a:off x="4890870" y="116632"/>
              <a:ext cx="2410259"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defTabSz="685783" fontAlgn="base">
                <a:spcBef>
                  <a:spcPct val="0"/>
                </a:spcBef>
                <a:spcAft>
                  <a:spcPct val="0"/>
                </a:spcAft>
                <a:tabLst>
                  <a:tab pos="2865895" algn="l"/>
                </a:tabLst>
              </a:pPr>
              <a:r>
                <a:rPr lang="zh-CN" altLang="en-US" sz="5400" b="1" dirty="0">
                  <a:solidFill>
                    <a:srgbClr val="2F5597"/>
                  </a:solidFill>
                  <a:latin typeface="微软雅黑"/>
                  <a:ea typeface="微软雅黑"/>
                  <a:sym typeface="Calibri" panose="020F0502020204030204" pitchFamily="34" charset="0"/>
                </a:rPr>
                <a:t>目 录</a:t>
              </a:r>
              <a:endParaRPr lang="en-US" altLang="zh-CN" sz="5400" b="1" dirty="0">
                <a:solidFill>
                  <a:srgbClr val="2F5597"/>
                </a:solidFill>
                <a:latin typeface="微软雅黑"/>
                <a:ea typeface="微软雅黑"/>
                <a:sym typeface="Calibri" panose="020F0502020204030204" pitchFamily="34" charset="0"/>
              </a:endParaRPr>
            </a:p>
          </p:txBody>
        </p:sp>
        <p:cxnSp>
          <p:nvCxnSpPr>
            <p:cNvPr id="9" name="直接连接符 8">
              <a:extLst>
                <a:ext uri="{FF2B5EF4-FFF2-40B4-BE49-F238E27FC236}">
                  <a16:creationId xmlns:a16="http://schemas.microsoft.com/office/drawing/2014/main" id="{AAD7E076-FCD8-4360-AF94-2462606A8EBB}"/>
                </a:ext>
              </a:extLst>
            </p:cNvPr>
            <p:cNvCxnSpPr/>
            <p:nvPr/>
          </p:nvCxnSpPr>
          <p:spPr>
            <a:xfrm>
              <a:off x="5245727" y="1010912"/>
              <a:ext cx="1699856" cy="0"/>
            </a:xfrm>
            <a:prstGeom prst="line">
              <a:avLst/>
            </a:prstGeom>
            <a:ln w="38100">
              <a:solidFill>
                <a:srgbClr val="2F5597"/>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EF75C980-68BC-4368-81CE-2CB9C59DA1E2}"/>
              </a:ext>
            </a:extLst>
          </p:cNvPr>
          <p:cNvGrpSpPr/>
          <p:nvPr/>
        </p:nvGrpSpPr>
        <p:grpSpPr>
          <a:xfrm>
            <a:off x="1055440" y="2780928"/>
            <a:ext cx="10309062" cy="3146107"/>
            <a:chOff x="1055440" y="2996952"/>
            <a:chExt cx="10309062" cy="3146107"/>
          </a:xfrm>
        </p:grpSpPr>
        <p:grpSp>
          <p:nvGrpSpPr>
            <p:cNvPr id="11" name="组合 10">
              <a:extLst>
                <a:ext uri="{FF2B5EF4-FFF2-40B4-BE49-F238E27FC236}">
                  <a16:creationId xmlns:a16="http://schemas.microsoft.com/office/drawing/2014/main" id="{3F059485-8E76-4569-8A51-AFFD9499EE3D}"/>
                </a:ext>
              </a:extLst>
            </p:cNvPr>
            <p:cNvGrpSpPr/>
            <p:nvPr/>
          </p:nvGrpSpPr>
          <p:grpSpPr>
            <a:xfrm>
              <a:off x="1055440" y="2996952"/>
              <a:ext cx="10309062" cy="3146107"/>
              <a:chOff x="1055440" y="2996952"/>
              <a:chExt cx="10309062" cy="3146107"/>
            </a:xfrm>
          </p:grpSpPr>
          <p:grpSp>
            <p:nvGrpSpPr>
              <p:cNvPr id="15" name="组合 14">
                <a:extLst>
                  <a:ext uri="{FF2B5EF4-FFF2-40B4-BE49-F238E27FC236}">
                    <a16:creationId xmlns:a16="http://schemas.microsoft.com/office/drawing/2014/main" id="{21DAC1A3-D9FF-45F9-9F12-B0FBA6B7D037}"/>
                  </a:ext>
                </a:extLst>
              </p:cNvPr>
              <p:cNvGrpSpPr/>
              <p:nvPr/>
            </p:nvGrpSpPr>
            <p:grpSpPr>
              <a:xfrm>
                <a:off x="1055440" y="2996952"/>
                <a:ext cx="4143251" cy="884773"/>
                <a:chOff x="856120" y="2669246"/>
                <a:chExt cx="4143251" cy="884773"/>
              </a:xfrm>
            </p:grpSpPr>
            <p:sp>
              <p:nvSpPr>
                <p:cNvPr id="32" name="文本框 6">
                  <a:extLst>
                    <a:ext uri="{FF2B5EF4-FFF2-40B4-BE49-F238E27FC236}">
                      <a16:creationId xmlns:a16="http://schemas.microsoft.com/office/drawing/2014/main" id="{6CAB97C0-7288-4FC8-B723-8F2D6CD00A00}"/>
                    </a:ext>
                  </a:extLst>
                </p:cNvPr>
                <p:cNvSpPr txBox="1">
                  <a:spLocks noChangeArrowheads="1"/>
                </p:cNvSpPr>
                <p:nvPr/>
              </p:nvSpPr>
              <p:spPr bwMode="auto">
                <a:xfrm>
                  <a:off x="1705521" y="2669246"/>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zh-CN" altLang="en-US" sz="2800" b="1" dirty="0">
                      <a:solidFill>
                        <a:schemeClr val="bg1"/>
                      </a:solidFill>
                      <a:latin typeface="微软雅黑"/>
                      <a:ea typeface="微软雅黑"/>
                    </a:rPr>
                    <a:t>请输入你的标题</a:t>
                  </a:r>
                </a:p>
              </p:txBody>
            </p:sp>
            <p:sp>
              <p:nvSpPr>
                <p:cNvPr id="33" name="矩形 32">
                  <a:extLst>
                    <a:ext uri="{FF2B5EF4-FFF2-40B4-BE49-F238E27FC236}">
                      <a16:creationId xmlns:a16="http://schemas.microsoft.com/office/drawing/2014/main" id="{AE7C9472-308F-42B7-8167-B6FD5AB19EB1}"/>
                    </a:ext>
                  </a:extLst>
                </p:cNvPr>
                <p:cNvSpPr/>
                <p:nvPr/>
              </p:nvSpPr>
              <p:spPr>
                <a:xfrm>
                  <a:off x="1705521" y="3184687"/>
                  <a:ext cx="3293850" cy="369332"/>
                </a:xfrm>
                <a:prstGeom prst="rect">
                  <a:avLst/>
                </a:prstGeom>
              </p:spPr>
              <p:txBody>
                <a:bodyPr wrap="none">
                  <a:spAutoFit/>
                </a:bodyPr>
                <a:lstStyle/>
                <a:p>
                  <a:pPr algn="ctr" defTabSz="914377" fontAlgn="base">
                    <a:spcBef>
                      <a:spcPct val="0"/>
                    </a:spcBef>
                    <a:spcAft>
                      <a:spcPct val="0"/>
                    </a:spcAft>
                    <a:defRPr/>
                  </a:pPr>
                  <a:r>
                    <a:rPr lang="en-US" altLang="zh-CN" dirty="0">
                      <a:solidFill>
                        <a:schemeClr val="bg1"/>
                      </a:solidFill>
                      <a:latin typeface="Calibri Light" panose="020F0302020204030204" pitchFamily="34" charset="0"/>
                      <a:ea typeface="方正兰亭黑_GBK"/>
                    </a:rPr>
                    <a:t>ADD YOUR TITLE HERE ADD YOUR</a:t>
                  </a:r>
                </a:p>
              </p:txBody>
            </p:sp>
            <p:sp>
              <p:nvSpPr>
                <p:cNvPr id="34" name="椭圆 33">
                  <a:extLst>
                    <a:ext uri="{FF2B5EF4-FFF2-40B4-BE49-F238E27FC236}">
                      <a16:creationId xmlns:a16="http://schemas.microsoft.com/office/drawing/2014/main" id="{004679BF-11A3-447C-8582-252835AC87E7}"/>
                    </a:ext>
                  </a:extLst>
                </p:cNvPr>
                <p:cNvSpPr/>
                <p:nvPr/>
              </p:nvSpPr>
              <p:spPr>
                <a:xfrm>
                  <a:off x="856120" y="2700642"/>
                  <a:ext cx="722490" cy="722490"/>
                </a:xfrm>
                <a:prstGeom prst="ellipse">
                  <a:avLst/>
                </a:prstGeom>
                <a:solidFill>
                  <a:schemeClr val="bg1"/>
                </a:solidFill>
                <a:ln w="12700" cap="flat" cmpd="sng" algn="ctr">
                  <a:solidFill>
                    <a:srgbClr val="1135B9"/>
                  </a:solidFill>
                  <a:prstDash val="solid"/>
                  <a:miter lim="800000"/>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1135B9"/>
                      </a:solidFill>
                      <a:effectLst/>
                      <a:uLnTx/>
                      <a:uFillTx/>
                      <a:latin typeface="微软雅黑" panose="020B0503020204020204" pitchFamily="34" charset="-122"/>
                      <a:ea typeface="微软雅黑" panose="020B0503020204020204" pitchFamily="34" charset="-122"/>
                    </a:rPr>
                    <a:t>1</a:t>
                  </a:r>
                  <a:endParaRPr kumimoji="0" lang="zh-CN" altLang="en-US" sz="3200" b="1" i="0" u="none" strike="noStrike" kern="0" cap="none" spc="0" normalizeH="0" baseline="0" noProof="0" dirty="0">
                    <a:ln>
                      <a:noFill/>
                    </a:ln>
                    <a:solidFill>
                      <a:srgbClr val="1135B9"/>
                    </a:solidFill>
                    <a:effectLst/>
                    <a:uLnTx/>
                    <a:uFillTx/>
                    <a:latin typeface="微软雅黑" panose="020B0503020204020204" pitchFamily="34" charset="-122"/>
                    <a:ea typeface="微软雅黑" panose="020B0503020204020204" pitchFamily="34" charset="-122"/>
                  </a:endParaRPr>
                </a:p>
              </p:txBody>
            </p:sp>
          </p:grpSp>
          <p:grpSp>
            <p:nvGrpSpPr>
              <p:cNvPr id="16" name="组合 15">
                <a:extLst>
                  <a:ext uri="{FF2B5EF4-FFF2-40B4-BE49-F238E27FC236}">
                    <a16:creationId xmlns:a16="http://schemas.microsoft.com/office/drawing/2014/main" id="{3302CC5D-A191-4AB1-A2B8-EB5B9FDACD1E}"/>
                  </a:ext>
                </a:extLst>
              </p:cNvPr>
              <p:cNvGrpSpPr/>
              <p:nvPr/>
            </p:nvGrpSpPr>
            <p:grpSpPr>
              <a:xfrm>
                <a:off x="1055440" y="4106650"/>
                <a:ext cx="4081138" cy="845400"/>
                <a:chOff x="856120" y="2669246"/>
                <a:chExt cx="4081138" cy="845400"/>
              </a:xfrm>
            </p:grpSpPr>
            <p:sp>
              <p:nvSpPr>
                <p:cNvPr id="29" name="文本框 6">
                  <a:extLst>
                    <a:ext uri="{FF2B5EF4-FFF2-40B4-BE49-F238E27FC236}">
                      <a16:creationId xmlns:a16="http://schemas.microsoft.com/office/drawing/2014/main" id="{486E5594-DF8E-497A-9ED6-CD5310B4BB3E}"/>
                    </a:ext>
                  </a:extLst>
                </p:cNvPr>
                <p:cNvSpPr txBox="1">
                  <a:spLocks noChangeArrowheads="1"/>
                </p:cNvSpPr>
                <p:nvPr/>
              </p:nvSpPr>
              <p:spPr bwMode="auto">
                <a:xfrm>
                  <a:off x="1705521" y="2669246"/>
                  <a:ext cx="28055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zh-CN" altLang="en-US" sz="2800" b="1" dirty="0">
                      <a:solidFill>
                        <a:schemeClr val="bg1"/>
                      </a:solidFill>
                      <a:latin typeface="微软雅黑"/>
                      <a:ea typeface="微软雅黑"/>
                    </a:rPr>
                    <a:t>请输入你的标题</a:t>
                  </a:r>
                </a:p>
              </p:txBody>
            </p:sp>
            <p:sp>
              <p:nvSpPr>
                <p:cNvPr id="30" name="矩形 29">
                  <a:extLst>
                    <a:ext uri="{FF2B5EF4-FFF2-40B4-BE49-F238E27FC236}">
                      <a16:creationId xmlns:a16="http://schemas.microsoft.com/office/drawing/2014/main" id="{69C8E4EA-4BB9-41D5-9B5B-430B4EBA9169}"/>
                    </a:ext>
                  </a:extLst>
                </p:cNvPr>
                <p:cNvSpPr/>
                <p:nvPr/>
              </p:nvSpPr>
              <p:spPr>
                <a:xfrm>
                  <a:off x="1643408" y="3145314"/>
                  <a:ext cx="3293850" cy="369332"/>
                </a:xfrm>
                <a:prstGeom prst="rect">
                  <a:avLst/>
                </a:prstGeom>
              </p:spPr>
              <p:txBody>
                <a:bodyPr wrap="none">
                  <a:spAutoFit/>
                </a:bodyPr>
                <a:lstStyle/>
                <a:p>
                  <a:pPr algn="ctr" defTabSz="914377" fontAlgn="base">
                    <a:spcBef>
                      <a:spcPct val="0"/>
                    </a:spcBef>
                    <a:spcAft>
                      <a:spcPct val="0"/>
                    </a:spcAft>
                    <a:defRPr/>
                  </a:pPr>
                  <a:r>
                    <a:rPr lang="en-US" altLang="zh-CN" dirty="0">
                      <a:solidFill>
                        <a:schemeClr val="bg1"/>
                      </a:solidFill>
                      <a:latin typeface="Calibri Light" panose="020F0302020204030204" pitchFamily="34" charset="0"/>
                      <a:ea typeface="方正兰亭黑_GBK"/>
                    </a:rPr>
                    <a:t>ADD YOUR TITLE HERE ADD YOUR</a:t>
                  </a:r>
                </a:p>
              </p:txBody>
            </p:sp>
            <p:sp>
              <p:nvSpPr>
                <p:cNvPr id="31" name="椭圆 30">
                  <a:extLst>
                    <a:ext uri="{FF2B5EF4-FFF2-40B4-BE49-F238E27FC236}">
                      <a16:creationId xmlns:a16="http://schemas.microsoft.com/office/drawing/2014/main" id="{DD78A9E2-02B3-46B0-AA07-E075C9F1E22F}"/>
                    </a:ext>
                  </a:extLst>
                </p:cNvPr>
                <p:cNvSpPr/>
                <p:nvPr/>
              </p:nvSpPr>
              <p:spPr>
                <a:xfrm>
                  <a:off x="856120" y="2700642"/>
                  <a:ext cx="722490" cy="722490"/>
                </a:xfrm>
                <a:prstGeom prst="ellipse">
                  <a:avLst/>
                </a:prstGeom>
                <a:solidFill>
                  <a:schemeClr val="bg1"/>
                </a:solidFill>
                <a:ln w="12700" cap="flat" cmpd="sng" algn="ctr">
                  <a:solidFill>
                    <a:srgbClr val="1135B9"/>
                  </a:solidFill>
                  <a:prstDash val="solid"/>
                  <a:miter lim="800000"/>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1135B9"/>
                      </a:solidFill>
                      <a:effectLst/>
                      <a:uLnTx/>
                      <a:uFillTx/>
                      <a:latin typeface="微软雅黑" panose="020B0503020204020204" pitchFamily="34" charset="-122"/>
                      <a:ea typeface="微软雅黑" panose="020B0503020204020204" pitchFamily="34" charset="-122"/>
                    </a:rPr>
                    <a:t>2</a:t>
                  </a:r>
                  <a:endParaRPr kumimoji="0" lang="zh-CN" altLang="en-US" sz="3200" b="1" i="0" u="none" strike="noStrike" kern="0" cap="none" spc="0" normalizeH="0" baseline="0" noProof="0" dirty="0">
                    <a:ln>
                      <a:noFill/>
                    </a:ln>
                    <a:solidFill>
                      <a:srgbClr val="1135B9"/>
                    </a:solidFill>
                    <a:effectLst/>
                    <a:uLnTx/>
                    <a:uFillTx/>
                    <a:latin typeface="微软雅黑" panose="020B0503020204020204" pitchFamily="34" charset="-122"/>
                    <a:ea typeface="微软雅黑" panose="020B0503020204020204" pitchFamily="34" charset="-122"/>
                  </a:endParaRPr>
                </a:p>
              </p:txBody>
            </p:sp>
          </p:grpSp>
          <p:grpSp>
            <p:nvGrpSpPr>
              <p:cNvPr id="17" name="组合 16">
                <a:extLst>
                  <a:ext uri="{FF2B5EF4-FFF2-40B4-BE49-F238E27FC236}">
                    <a16:creationId xmlns:a16="http://schemas.microsoft.com/office/drawing/2014/main" id="{62DD436A-4C3C-4C16-8CFB-26947D96F5E5}"/>
                  </a:ext>
                </a:extLst>
              </p:cNvPr>
              <p:cNvGrpSpPr/>
              <p:nvPr/>
            </p:nvGrpSpPr>
            <p:grpSpPr>
              <a:xfrm>
                <a:off x="1055440" y="5274230"/>
                <a:ext cx="4081138" cy="868829"/>
                <a:chOff x="856120" y="2669246"/>
                <a:chExt cx="4081138" cy="868829"/>
              </a:xfrm>
            </p:grpSpPr>
            <p:sp>
              <p:nvSpPr>
                <p:cNvPr id="26" name="文本框 6">
                  <a:extLst>
                    <a:ext uri="{FF2B5EF4-FFF2-40B4-BE49-F238E27FC236}">
                      <a16:creationId xmlns:a16="http://schemas.microsoft.com/office/drawing/2014/main" id="{247E4FF0-3E60-4809-8AF2-77EB3A4C01AA}"/>
                    </a:ext>
                  </a:extLst>
                </p:cNvPr>
                <p:cNvSpPr txBox="1">
                  <a:spLocks noChangeArrowheads="1"/>
                </p:cNvSpPr>
                <p:nvPr/>
              </p:nvSpPr>
              <p:spPr bwMode="auto">
                <a:xfrm>
                  <a:off x="1705521" y="2669246"/>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zh-CN" altLang="en-US" sz="2800" b="1" dirty="0">
                      <a:solidFill>
                        <a:schemeClr val="bg1"/>
                      </a:solidFill>
                      <a:latin typeface="微软雅黑"/>
                      <a:ea typeface="微软雅黑"/>
                    </a:rPr>
                    <a:t>请输入你的标题</a:t>
                  </a:r>
                </a:p>
              </p:txBody>
            </p:sp>
            <p:sp>
              <p:nvSpPr>
                <p:cNvPr id="27" name="矩形 26">
                  <a:extLst>
                    <a:ext uri="{FF2B5EF4-FFF2-40B4-BE49-F238E27FC236}">
                      <a16:creationId xmlns:a16="http://schemas.microsoft.com/office/drawing/2014/main" id="{85D8AFF4-A4A4-4FA3-BD61-3EABE3FF9303}"/>
                    </a:ext>
                  </a:extLst>
                </p:cNvPr>
                <p:cNvSpPr/>
                <p:nvPr/>
              </p:nvSpPr>
              <p:spPr>
                <a:xfrm>
                  <a:off x="1643408" y="3168743"/>
                  <a:ext cx="3293850" cy="369332"/>
                </a:xfrm>
                <a:prstGeom prst="rect">
                  <a:avLst/>
                </a:prstGeom>
              </p:spPr>
              <p:txBody>
                <a:bodyPr wrap="none">
                  <a:spAutoFit/>
                </a:bodyPr>
                <a:lstStyle/>
                <a:p>
                  <a:pPr algn="ctr" defTabSz="914377" fontAlgn="base">
                    <a:spcBef>
                      <a:spcPct val="0"/>
                    </a:spcBef>
                    <a:spcAft>
                      <a:spcPct val="0"/>
                    </a:spcAft>
                    <a:defRPr/>
                  </a:pPr>
                  <a:r>
                    <a:rPr lang="en-US" altLang="zh-CN" dirty="0">
                      <a:solidFill>
                        <a:schemeClr val="bg1"/>
                      </a:solidFill>
                      <a:latin typeface="Calibri Light" panose="020F0302020204030204" pitchFamily="34" charset="0"/>
                      <a:ea typeface="方正兰亭黑_GBK"/>
                    </a:rPr>
                    <a:t>ADD YOUR TITLE HERE ADD YOUR</a:t>
                  </a:r>
                </a:p>
              </p:txBody>
            </p:sp>
            <p:sp>
              <p:nvSpPr>
                <p:cNvPr id="28" name="椭圆 27">
                  <a:extLst>
                    <a:ext uri="{FF2B5EF4-FFF2-40B4-BE49-F238E27FC236}">
                      <a16:creationId xmlns:a16="http://schemas.microsoft.com/office/drawing/2014/main" id="{93C6955C-7204-4041-9DFA-86252E4B361A}"/>
                    </a:ext>
                  </a:extLst>
                </p:cNvPr>
                <p:cNvSpPr/>
                <p:nvPr/>
              </p:nvSpPr>
              <p:spPr>
                <a:xfrm>
                  <a:off x="856120" y="2700642"/>
                  <a:ext cx="722490" cy="722490"/>
                </a:xfrm>
                <a:prstGeom prst="ellipse">
                  <a:avLst/>
                </a:prstGeom>
                <a:solidFill>
                  <a:schemeClr val="bg1"/>
                </a:solidFill>
                <a:ln w="12700" cap="flat" cmpd="sng" algn="ctr">
                  <a:solidFill>
                    <a:srgbClr val="1135B9"/>
                  </a:solidFill>
                  <a:prstDash val="solid"/>
                  <a:miter lim="800000"/>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1135B9"/>
                      </a:solidFill>
                      <a:effectLst/>
                      <a:uLnTx/>
                      <a:uFillTx/>
                      <a:latin typeface="微软雅黑" panose="020B0503020204020204" pitchFamily="34" charset="-122"/>
                      <a:ea typeface="微软雅黑" panose="020B0503020204020204" pitchFamily="34" charset="-122"/>
                    </a:rPr>
                    <a:t>3</a:t>
                  </a:r>
                  <a:endParaRPr kumimoji="0" lang="zh-CN" altLang="en-US" sz="3200" b="1" i="0" u="none" strike="noStrike" kern="0" cap="none" spc="0" normalizeH="0" baseline="0" noProof="0" dirty="0">
                    <a:ln>
                      <a:noFill/>
                    </a:ln>
                    <a:solidFill>
                      <a:srgbClr val="1135B9"/>
                    </a:solidFill>
                    <a:effectLst/>
                    <a:uLnTx/>
                    <a:uFillTx/>
                    <a:latin typeface="微软雅黑" panose="020B0503020204020204" pitchFamily="34" charset="-122"/>
                    <a:ea typeface="微软雅黑" panose="020B0503020204020204" pitchFamily="34" charset="-122"/>
                  </a:endParaRPr>
                </a:p>
              </p:txBody>
            </p:sp>
          </p:grpSp>
          <p:grpSp>
            <p:nvGrpSpPr>
              <p:cNvPr id="18" name="组合 17">
                <a:extLst>
                  <a:ext uri="{FF2B5EF4-FFF2-40B4-BE49-F238E27FC236}">
                    <a16:creationId xmlns:a16="http://schemas.microsoft.com/office/drawing/2014/main" id="{C094742E-B1B4-4C57-B5F7-12D5B2A4AD73}"/>
                  </a:ext>
                </a:extLst>
              </p:cNvPr>
              <p:cNvGrpSpPr/>
              <p:nvPr/>
            </p:nvGrpSpPr>
            <p:grpSpPr>
              <a:xfrm>
                <a:off x="7176120" y="2996952"/>
                <a:ext cx="4188382" cy="875751"/>
                <a:chOff x="812733" y="2669246"/>
                <a:chExt cx="4188382" cy="875751"/>
              </a:xfrm>
            </p:grpSpPr>
            <p:sp>
              <p:nvSpPr>
                <p:cNvPr id="23" name="文本框 6">
                  <a:extLst>
                    <a:ext uri="{FF2B5EF4-FFF2-40B4-BE49-F238E27FC236}">
                      <a16:creationId xmlns:a16="http://schemas.microsoft.com/office/drawing/2014/main" id="{D639EDCE-22D8-4998-ADA5-BE9C9EA3E963}"/>
                    </a:ext>
                  </a:extLst>
                </p:cNvPr>
                <p:cNvSpPr txBox="1">
                  <a:spLocks noChangeArrowheads="1"/>
                </p:cNvSpPr>
                <p:nvPr/>
              </p:nvSpPr>
              <p:spPr bwMode="auto">
                <a:xfrm>
                  <a:off x="1662134" y="2669246"/>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zh-CN" altLang="en-US" sz="2800" b="1" dirty="0">
                      <a:solidFill>
                        <a:schemeClr val="bg1"/>
                      </a:solidFill>
                      <a:latin typeface="微软雅黑"/>
                      <a:ea typeface="微软雅黑"/>
                    </a:rPr>
                    <a:t>请输入你的标题</a:t>
                  </a:r>
                </a:p>
              </p:txBody>
            </p:sp>
            <p:sp>
              <p:nvSpPr>
                <p:cNvPr id="24" name="矩形 23">
                  <a:extLst>
                    <a:ext uri="{FF2B5EF4-FFF2-40B4-BE49-F238E27FC236}">
                      <a16:creationId xmlns:a16="http://schemas.microsoft.com/office/drawing/2014/main" id="{096867C0-F651-4555-A2BE-B4D10E7EFB8F}"/>
                    </a:ext>
                  </a:extLst>
                </p:cNvPr>
                <p:cNvSpPr/>
                <p:nvPr/>
              </p:nvSpPr>
              <p:spPr>
                <a:xfrm>
                  <a:off x="1707265" y="3175665"/>
                  <a:ext cx="3293850" cy="369332"/>
                </a:xfrm>
                <a:prstGeom prst="rect">
                  <a:avLst/>
                </a:prstGeom>
              </p:spPr>
              <p:txBody>
                <a:bodyPr wrap="none">
                  <a:spAutoFit/>
                </a:bodyPr>
                <a:lstStyle/>
                <a:p>
                  <a:pPr algn="ctr" defTabSz="914377" fontAlgn="base">
                    <a:spcBef>
                      <a:spcPct val="0"/>
                    </a:spcBef>
                    <a:spcAft>
                      <a:spcPct val="0"/>
                    </a:spcAft>
                    <a:defRPr/>
                  </a:pPr>
                  <a:r>
                    <a:rPr lang="en-US" altLang="zh-CN" dirty="0">
                      <a:solidFill>
                        <a:schemeClr val="bg1"/>
                      </a:solidFill>
                      <a:latin typeface="Calibri Light" panose="020F0302020204030204" pitchFamily="34" charset="0"/>
                      <a:ea typeface="方正兰亭黑_GBK"/>
                    </a:rPr>
                    <a:t>ADD YOUR TITLE HERE ADD YOUR</a:t>
                  </a:r>
                </a:p>
              </p:txBody>
            </p:sp>
            <p:sp>
              <p:nvSpPr>
                <p:cNvPr id="25" name="椭圆 24">
                  <a:extLst>
                    <a:ext uri="{FF2B5EF4-FFF2-40B4-BE49-F238E27FC236}">
                      <a16:creationId xmlns:a16="http://schemas.microsoft.com/office/drawing/2014/main" id="{1A06CB80-3402-42A4-A67F-ED155FE4B7A4}"/>
                    </a:ext>
                  </a:extLst>
                </p:cNvPr>
                <p:cNvSpPr/>
                <p:nvPr/>
              </p:nvSpPr>
              <p:spPr>
                <a:xfrm>
                  <a:off x="812733" y="2700642"/>
                  <a:ext cx="722490" cy="722490"/>
                </a:xfrm>
                <a:prstGeom prst="ellipse">
                  <a:avLst/>
                </a:prstGeom>
                <a:solidFill>
                  <a:schemeClr val="bg1"/>
                </a:solidFill>
                <a:ln w="12700" cap="flat" cmpd="sng" algn="ctr">
                  <a:solidFill>
                    <a:srgbClr val="1135B9"/>
                  </a:solidFill>
                  <a:prstDash val="solid"/>
                  <a:miter lim="800000"/>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1135B9"/>
                      </a:solidFill>
                      <a:effectLst/>
                      <a:uLnTx/>
                      <a:uFillTx/>
                      <a:latin typeface="微软雅黑" panose="020B0503020204020204" pitchFamily="34" charset="-122"/>
                      <a:ea typeface="微软雅黑" panose="020B0503020204020204" pitchFamily="34" charset="-122"/>
                    </a:rPr>
                    <a:t>4</a:t>
                  </a:r>
                  <a:endParaRPr kumimoji="0" lang="zh-CN" altLang="en-US" sz="3200" b="1" i="0" u="none" strike="noStrike" kern="0" cap="none" spc="0" normalizeH="0" baseline="0" noProof="0" dirty="0">
                    <a:ln>
                      <a:noFill/>
                    </a:ln>
                    <a:solidFill>
                      <a:srgbClr val="1135B9"/>
                    </a:solidFill>
                    <a:effectLst/>
                    <a:uLnTx/>
                    <a:uFillTx/>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5F4E3ABF-DD0C-42AE-8EA8-35616D5E9E79}"/>
                  </a:ext>
                </a:extLst>
              </p:cNvPr>
              <p:cNvGrpSpPr/>
              <p:nvPr/>
            </p:nvGrpSpPr>
            <p:grpSpPr>
              <a:xfrm>
                <a:off x="7176277" y="4164081"/>
                <a:ext cx="4143680" cy="858950"/>
                <a:chOff x="812733" y="2669246"/>
                <a:chExt cx="4143680" cy="858950"/>
              </a:xfrm>
            </p:grpSpPr>
            <p:sp>
              <p:nvSpPr>
                <p:cNvPr id="20" name="文本框 6">
                  <a:extLst>
                    <a:ext uri="{FF2B5EF4-FFF2-40B4-BE49-F238E27FC236}">
                      <a16:creationId xmlns:a16="http://schemas.microsoft.com/office/drawing/2014/main" id="{DAC66AB8-7862-4F9D-8C3D-0C7A9B1CA787}"/>
                    </a:ext>
                  </a:extLst>
                </p:cNvPr>
                <p:cNvSpPr txBox="1">
                  <a:spLocks noChangeArrowheads="1"/>
                </p:cNvSpPr>
                <p:nvPr/>
              </p:nvSpPr>
              <p:spPr bwMode="auto">
                <a:xfrm>
                  <a:off x="1662134" y="2669246"/>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zh-CN" altLang="en-US" sz="2800" b="1" dirty="0">
                      <a:solidFill>
                        <a:schemeClr val="bg1"/>
                      </a:solidFill>
                      <a:latin typeface="微软雅黑"/>
                      <a:ea typeface="微软雅黑"/>
                    </a:rPr>
                    <a:t>请输入你的标题</a:t>
                  </a:r>
                </a:p>
              </p:txBody>
            </p:sp>
            <p:sp>
              <p:nvSpPr>
                <p:cNvPr id="21" name="矩形 20">
                  <a:extLst>
                    <a:ext uri="{FF2B5EF4-FFF2-40B4-BE49-F238E27FC236}">
                      <a16:creationId xmlns:a16="http://schemas.microsoft.com/office/drawing/2014/main" id="{7A12F1BB-15F5-48B8-9A28-5D77C0225AC0}"/>
                    </a:ext>
                  </a:extLst>
                </p:cNvPr>
                <p:cNvSpPr/>
                <p:nvPr/>
              </p:nvSpPr>
              <p:spPr>
                <a:xfrm>
                  <a:off x="1662563" y="3158864"/>
                  <a:ext cx="3293850" cy="369332"/>
                </a:xfrm>
                <a:prstGeom prst="rect">
                  <a:avLst/>
                </a:prstGeom>
              </p:spPr>
              <p:txBody>
                <a:bodyPr wrap="none">
                  <a:spAutoFit/>
                </a:bodyPr>
                <a:lstStyle/>
                <a:p>
                  <a:pPr algn="ctr" defTabSz="914377" fontAlgn="base">
                    <a:spcBef>
                      <a:spcPct val="0"/>
                    </a:spcBef>
                    <a:spcAft>
                      <a:spcPct val="0"/>
                    </a:spcAft>
                    <a:defRPr/>
                  </a:pPr>
                  <a:r>
                    <a:rPr lang="en-US" altLang="zh-CN" dirty="0">
                      <a:solidFill>
                        <a:schemeClr val="bg1"/>
                      </a:solidFill>
                      <a:latin typeface="Calibri Light" panose="020F0302020204030204" pitchFamily="34" charset="0"/>
                      <a:ea typeface="方正兰亭黑_GBK"/>
                    </a:rPr>
                    <a:t>ADD YOUR TITLE HERE ADD YOUR</a:t>
                  </a:r>
                </a:p>
              </p:txBody>
            </p:sp>
            <p:sp>
              <p:nvSpPr>
                <p:cNvPr id="22" name="椭圆 21">
                  <a:extLst>
                    <a:ext uri="{FF2B5EF4-FFF2-40B4-BE49-F238E27FC236}">
                      <a16:creationId xmlns:a16="http://schemas.microsoft.com/office/drawing/2014/main" id="{CDCFF559-A936-4DB8-B800-E4580C2B8300}"/>
                    </a:ext>
                  </a:extLst>
                </p:cNvPr>
                <p:cNvSpPr/>
                <p:nvPr/>
              </p:nvSpPr>
              <p:spPr>
                <a:xfrm>
                  <a:off x="812733" y="2700642"/>
                  <a:ext cx="722490" cy="722490"/>
                </a:xfrm>
                <a:prstGeom prst="ellipse">
                  <a:avLst/>
                </a:prstGeom>
                <a:solidFill>
                  <a:schemeClr val="bg1"/>
                </a:solidFill>
                <a:ln w="12700" cap="flat" cmpd="sng" algn="ctr">
                  <a:solidFill>
                    <a:srgbClr val="1135B9"/>
                  </a:solidFill>
                  <a:prstDash val="solid"/>
                  <a:miter lim="800000"/>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1135B9"/>
                      </a:solidFill>
                      <a:effectLst/>
                      <a:uLnTx/>
                      <a:uFillTx/>
                      <a:latin typeface="微软雅黑" panose="020B0503020204020204" pitchFamily="34" charset="-122"/>
                      <a:ea typeface="微软雅黑" panose="020B0503020204020204" pitchFamily="34" charset="-122"/>
                    </a:rPr>
                    <a:t>5</a:t>
                  </a:r>
                  <a:endParaRPr kumimoji="0" lang="zh-CN" altLang="en-US" sz="3200" b="1" i="0" u="none" strike="noStrike" kern="0" cap="none" spc="0" normalizeH="0" baseline="0" noProof="0" dirty="0">
                    <a:ln>
                      <a:noFill/>
                    </a:ln>
                    <a:solidFill>
                      <a:srgbClr val="1135B9"/>
                    </a:solidFill>
                    <a:effectLst/>
                    <a:uLnTx/>
                    <a:uFillTx/>
                    <a:latin typeface="微软雅黑" panose="020B0503020204020204" pitchFamily="34" charset="-122"/>
                    <a:ea typeface="微软雅黑" panose="020B0503020204020204" pitchFamily="34" charset="-122"/>
                  </a:endParaRPr>
                </a:p>
              </p:txBody>
            </p:sp>
          </p:grpSp>
        </p:grpSp>
        <p:sp>
          <p:nvSpPr>
            <p:cNvPr id="12" name="文本框 6">
              <a:extLst>
                <a:ext uri="{FF2B5EF4-FFF2-40B4-BE49-F238E27FC236}">
                  <a16:creationId xmlns:a16="http://schemas.microsoft.com/office/drawing/2014/main" id="{5D06CC4A-39BC-4CB7-AB9C-4C0166E5645E}"/>
                </a:ext>
              </a:extLst>
            </p:cNvPr>
            <p:cNvSpPr txBox="1">
              <a:spLocks noChangeArrowheads="1"/>
            </p:cNvSpPr>
            <p:nvPr/>
          </p:nvSpPr>
          <p:spPr bwMode="auto">
            <a:xfrm>
              <a:off x="8025092" y="5221552"/>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zh-CN" altLang="en-US" sz="2800" b="1" dirty="0">
                  <a:solidFill>
                    <a:schemeClr val="bg1"/>
                  </a:solidFill>
                  <a:latin typeface="微软雅黑"/>
                  <a:ea typeface="微软雅黑"/>
                </a:rPr>
                <a:t>请输入你的标题</a:t>
              </a:r>
            </a:p>
          </p:txBody>
        </p:sp>
        <p:sp>
          <p:nvSpPr>
            <p:cNvPr id="13" name="矩形 12">
              <a:extLst>
                <a:ext uri="{FF2B5EF4-FFF2-40B4-BE49-F238E27FC236}">
                  <a16:creationId xmlns:a16="http://schemas.microsoft.com/office/drawing/2014/main" id="{3C7C490A-06D3-4872-A8D0-FA0D77B187E5}"/>
                </a:ext>
              </a:extLst>
            </p:cNvPr>
            <p:cNvSpPr/>
            <p:nvPr/>
          </p:nvSpPr>
          <p:spPr>
            <a:xfrm>
              <a:off x="8025521" y="5711170"/>
              <a:ext cx="3293850" cy="369332"/>
            </a:xfrm>
            <a:prstGeom prst="rect">
              <a:avLst/>
            </a:prstGeom>
          </p:spPr>
          <p:txBody>
            <a:bodyPr wrap="none">
              <a:spAutoFit/>
            </a:bodyPr>
            <a:lstStyle/>
            <a:p>
              <a:pPr algn="ctr" defTabSz="914377" fontAlgn="base">
                <a:spcBef>
                  <a:spcPct val="0"/>
                </a:spcBef>
                <a:spcAft>
                  <a:spcPct val="0"/>
                </a:spcAft>
                <a:defRPr/>
              </a:pPr>
              <a:r>
                <a:rPr lang="en-US" altLang="zh-CN" dirty="0">
                  <a:solidFill>
                    <a:schemeClr val="bg1"/>
                  </a:solidFill>
                  <a:latin typeface="Calibri Light" panose="020F0302020204030204" pitchFamily="34" charset="0"/>
                  <a:ea typeface="方正兰亭黑_GBK"/>
                </a:rPr>
                <a:t>ADD YOUR TITLE HERE ADD YOUR</a:t>
              </a:r>
            </a:p>
          </p:txBody>
        </p:sp>
        <p:sp>
          <p:nvSpPr>
            <p:cNvPr id="14" name="椭圆 13">
              <a:extLst>
                <a:ext uri="{FF2B5EF4-FFF2-40B4-BE49-F238E27FC236}">
                  <a16:creationId xmlns:a16="http://schemas.microsoft.com/office/drawing/2014/main" id="{52B55C33-6000-4E57-8A64-220DF268BB59}"/>
                </a:ext>
              </a:extLst>
            </p:cNvPr>
            <p:cNvSpPr/>
            <p:nvPr/>
          </p:nvSpPr>
          <p:spPr>
            <a:xfrm>
              <a:off x="7175691" y="5252948"/>
              <a:ext cx="722490" cy="722490"/>
            </a:xfrm>
            <a:prstGeom prst="ellipse">
              <a:avLst/>
            </a:prstGeom>
            <a:solidFill>
              <a:schemeClr val="bg1"/>
            </a:solidFill>
            <a:ln w="12700" cap="flat" cmpd="sng" algn="ctr">
              <a:solidFill>
                <a:srgbClr val="1135B9"/>
              </a:solidFill>
              <a:prstDash val="solid"/>
              <a:miter lim="800000"/>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1135B9"/>
                  </a:solidFill>
                  <a:effectLst/>
                  <a:uLnTx/>
                  <a:uFillTx/>
                  <a:latin typeface="微软雅黑" panose="020B0503020204020204" pitchFamily="34" charset="-122"/>
                  <a:ea typeface="微软雅黑" panose="020B0503020204020204" pitchFamily="34" charset="-122"/>
                </a:rPr>
                <a:t>6</a:t>
              </a:r>
              <a:endParaRPr kumimoji="0" lang="zh-CN" altLang="en-US" sz="3200" b="1" i="0" u="none" strike="noStrike" kern="0" cap="none" spc="0" normalizeH="0" baseline="0" noProof="0" dirty="0">
                <a:ln>
                  <a:noFill/>
                </a:ln>
                <a:solidFill>
                  <a:srgbClr val="1135B9"/>
                </a:solidFill>
                <a:effectLst/>
                <a:uLnTx/>
                <a:uFillTx/>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5761024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9ADCC3C-0AFC-48DE-90C6-D1400E3D4323}"/>
              </a:ext>
            </a:extLst>
          </p:cNvPr>
          <p:cNvSpPr txBox="1"/>
          <p:nvPr/>
        </p:nvSpPr>
        <p:spPr>
          <a:xfrm>
            <a:off x="10505565"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grpSp>
        <p:nvGrpSpPr>
          <p:cNvPr id="11" name="组合 10">
            <a:extLst>
              <a:ext uri="{FF2B5EF4-FFF2-40B4-BE49-F238E27FC236}">
                <a16:creationId xmlns:a16="http://schemas.microsoft.com/office/drawing/2014/main" id="{EA321B8B-E367-4345-87F5-160CEBB04E0B}"/>
              </a:ext>
            </a:extLst>
          </p:cNvPr>
          <p:cNvGrpSpPr/>
          <p:nvPr/>
        </p:nvGrpSpPr>
        <p:grpSpPr>
          <a:xfrm>
            <a:off x="629770" y="1773692"/>
            <a:ext cx="10938838" cy="3887556"/>
            <a:chOff x="768486" y="1562217"/>
            <a:chExt cx="10938838" cy="3887556"/>
          </a:xfrm>
        </p:grpSpPr>
        <p:sp>
          <p:nvSpPr>
            <p:cNvPr id="12" name="Freeform 5">
              <a:extLst>
                <a:ext uri="{FF2B5EF4-FFF2-40B4-BE49-F238E27FC236}">
                  <a16:creationId xmlns:a16="http://schemas.microsoft.com/office/drawing/2014/main" id="{962132E8-CF30-4355-BB10-F6AA87714304}"/>
                </a:ext>
              </a:extLst>
            </p:cNvPr>
            <p:cNvSpPr>
              <a:spLocks noEditPoints="1"/>
            </p:cNvSpPr>
            <p:nvPr/>
          </p:nvSpPr>
          <p:spPr bwMode="auto">
            <a:xfrm>
              <a:off x="5321714" y="2779103"/>
              <a:ext cx="1411902" cy="1411902"/>
            </a:xfrm>
            <a:custGeom>
              <a:avLst/>
              <a:gdLst>
                <a:gd name="T0" fmla="*/ 116 w 211"/>
                <a:gd name="T1" fmla="*/ 10 h 211"/>
                <a:gd name="T2" fmla="*/ 116 w 211"/>
                <a:gd name="T3" fmla="*/ 0 h 211"/>
                <a:gd name="T4" fmla="*/ 181 w 211"/>
                <a:gd name="T5" fmla="*/ 30 h 211"/>
                <a:gd name="T6" fmla="*/ 211 w 211"/>
                <a:gd name="T7" fmla="*/ 95 h 211"/>
                <a:gd name="T8" fmla="*/ 201 w 211"/>
                <a:gd name="T9" fmla="*/ 95 h 211"/>
                <a:gd name="T10" fmla="*/ 174 w 211"/>
                <a:gd name="T11" fmla="*/ 37 h 211"/>
                <a:gd name="T12" fmla="*/ 116 w 211"/>
                <a:gd name="T13" fmla="*/ 10 h 211"/>
                <a:gd name="T14" fmla="*/ 10 w 211"/>
                <a:gd name="T15" fmla="*/ 115 h 211"/>
                <a:gd name="T16" fmla="*/ 0 w 211"/>
                <a:gd name="T17" fmla="*/ 115 h 211"/>
                <a:gd name="T18" fmla="*/ 30 w 211"/>
                <a:gd name="T19" fmla="*/ 180 h 211"/>
                <a:gd name="T20" fmla="*/ 96 w 211"/>
                <a:gd name="T21" fmla="*/ 211 h 211"/>
                <a:gd name="T22" fmla="*/ 96 w 211"/>
                <a:gd name="T23" fmla="*/ 201 h 211"/>
                <a:gd name="T24" fmla="*/ 38 w 211"/>
                <a:gd name="T25" fmla="*/ 173 h 211"/>
                <a:gd name="T26" fmla="*/ 10 w 211"/>
                <a:gd name="T27" fmla="*/ 115 h 211"/>
                <a:gd name="T28" fmla="*/ 10 w 211"/>
                <a:gd name="T29" fmla="*/ 95 h 211"/>
                <a:gd name="T30" fmla="*/ 38 w 211"/>
                <a:gd name="T31" fmla="*/ 37 h 211"/>
                <a:gd name="T32" fmla="*/ 96 w 211"/>
                <a:gd name="T33" fmla="*/ 10 h 211"/>
                <a:gd name="T34" fmla="*/ 96 w 211"/>
                <a:gd name="T35" fmla="*/ 0 h 211"/>
                <a:gd name="T36" fmla="*/ 30 w 211"/>
                <a:gd name="T37" fmla="*/ 30 h 211"/>
                <a:gd name="T38" fmla="*/ 0 w 211"/>
                <a:gd name="T39" fmla="*/ 95 h 211"/>
                <a:gd name="T40" fmla="*/ 10 w 211"/>
                <a:gd name="T41" fmla="*/ 95 h 211"/>
                <a:gd name="T42" fmla="*/ 201 w 211"/>
                <a:gd name="T43" fmla="*/ 115 h 211"/>
                <a:gd name="T44" fmla="*/ 174 w 211"/>
                <a:gd name="T45" fmla="*/ 173 h 211"/>
                <a:gd name="T46" fmla="*/ 116 w 211"/>
                <a:gd name="T47" fmla="*/ 201 h 211"/>
                <a:gd name="T48" fmla="*/ 116 w 211"/>
                <a:gd name="T49" fmla="*/ 211 h 211"/>
                <a:gd name="T50" fmla="*/ 181 w 211"/>
                <a:gd name="T51" fmla="*/ 180 h 211"/>
                <a:gd name="T52" fmla="*/ 211 w 211"/>
                <a:gd name="T53" fmla="*/ 115 h 211"/>
                <a:gd name="T54" fmla="*/ 201 w 211"/>
                <a:gd name="T55" fmla="*/ 11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11">
                  <a:moveTo>
                    <a:pt x="116" y="10"/>
                  </a:moveTo>
                  <a:cubicBezTo>
                    <a:pt x="116" y="0"/>
                    <a:pt x="116" y="0"/>
                    <a:pt x="116" y="0"/>
                  </a:cubicBezTo>
                  <a:cubicBezTo>
                    <a:pt x="139" y="2"/>
                    <a:pt x="163" y="12"/>
                    <a:pt x="181" y="30"/>
                  </a:cubicBezTo>
                  <a:cubicBezTo>
                    <a:pt x="199" y="48"/>
                    <a:pt x="209" y="72"/>
                    <a:pt x="211" y="95"/>
                  </a:cubicBezTo>
                  <a:cubicBezTo>
                    <a:pt x="201" y="95"/>
                    <a:pt x="201" y="95"/>
                    <a:pt x="201" y="95"/>
                  </a:cubicBezTo>
                  <a:cubicBezTo>
                    <a:pt x="199" y="74"/>
                    <a:pt x="190" y="53"/>
                    <a:pt x="174" y="37"/>
                  </a:cubicBezTo>
                  <a:cubicBezTo>
                    <a:pt x="157" y="21"/>
                    <a:pt x="137" y="12"/>
                    <a:pt x="116" y="10"/>
                  </a:cubicBezTo>
                  <a:close/>
                  <a:moveTo>
                    <a:pt x="10" y="115"/>
                  </a:moveTo>
                  <a:cubicBezTo>
                    <a:pt x="0" y="115"/>
                    <a:pt x="0" y="115"/>
                    <a:pt x="0" y="115"/>
                  </a:cubicBezTo>
                  <a:cubicBezTo>
                    <a:pt x="2" y="139"/>
                    <a:pt x="12" y="162"/>
                    <a:pt x="30" y="180"/>
                  </a:cubicBezTo>
                  <a:cubicBezTo>
                    <a:pt x="49" y="199"/>
                    <a:pt x="72" y="209"/>
                    <a:pt x="96" y="211"/>
                  </a:cubicBezTo>
                  <a:cubicBezTo>
                    <a:pt x="96" y="201"/>
                    <a:pt x="96" y="201"/>
                    <a:pt x="96" y="201"/>
                  </a:cubicBezTo>
                  <a:cubicBezTo>
                    <a:pt x="74" y="199"/>
                    <a:pt x="54" y="189"/>
                    <a:pt x="38" y="173"/>
                  </a:cubicBezTo>
                  <a:cubicBezTo>
                    <a:pt x="21" y="157"/>
                    <a:pt x="12" y="137"/>
                    <a:pt x="10" y="115"/>
                  </a:cubicBezTo>
                  <a:close/>
                  <a:moveTo>
                    <a:pt x="10" y="95"/>
                  </a:moveTo>
                  <a:cubicBezTo>
                    <a:pt x="12" y="74"/>
                    <a:pt x="21" y="53"/>
                    <a:pt x="38" y="37"/>
                  </a:cubicBezTo>
                  <a:cubicBezTo>
                    <a:pt x="54" y="21"/>
                    <a:pt x="74" y="12"/>
                    <a:pt x="96" y="10"/>
                  </a:cubicBezTo>
                  <a:cubicBezTo>
                    <a:pt x="96" y="0"/>
                    <a:pt x="96" y="0"/>
                    <a:pt x="96" y="0"/>
                  </a:cubicBezTo>
                  <a:cubicBezTo>
                    <a:pt x="72" y="2"/>
                    <a:pt x="49" y="12"/>
                    <a:pt x="30" y="30"/>
                  </a:cubicBezTo>
                  <a:cubicBezTo>
                    <a:pt x="12" y="48"/>
                    <a:pt x="2" y="72"/>
                    <a:pt x="0" y="95"/>
                  </a:cubicBezTo>
                  <a:lnTo>
                    <a:pt x="10" y="95"/>
                  </a:lnTo>
                  <a:close/>
                  <a:moveTo>
                    <a:pt x="201" y="115"/>
                  </a:moveTo>
                  <a:cubicBezTo>
                    <a:pt x="199" y="137"/>
                    <a:pt x="190" y="157"/>
                    <a:pt x="174" y="173"/>
                  </a:cubicBezTo>
                  <a:cubicBezTo>
                    <a:pt x="157" y="189"/>
                    <a:pt x="137" y="199"/>
                    <a:pt x="116" y="201"/>
                  </a:cubicBezTo>
                  <a:cubicBezTo>
                    <a:pt x="116" y="211"/>
                    <a:pt x="116" y="211"/>
                    <a:pt x="116" y="211"/>
                  </a:cubicBezTo>
                  <a:cubicBezTo>
                    <a:pt x="139" y="209"/>
                    <a:pt x="163" y="199"/>
                    <a:pt x="181" y="180"/>
                  </a:cubicBezTo>
                  <a:cubicBezTo>
                    <a:pt x="199" y="162"/>
                    <a:pt x="209" y="139"/>
                    <a:pt x="211" y="115"/>
                  </a:cubicBezTo>
                  <a:lnTo>
                    <a:pt x="201" y="115"/>
                  </a:lnTo>
                  <a:close/>
                </a:path>
              </a:pathLst>
            </a:custGeom>
            <a:solidFill>
              <a:srgbClr val="072B91"/>
            </a:solidFill>
            <a:ln>
              <a:solidFill>
                <a:srgbClr val="062A92"/>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06307C"/>
                </a:solidFill>
                <a:effectLst/>
                <a:uLnTx/>
                <a:uFillTx/>
                <a:ea typeface="微软雅黑" panose="020B0503020204020204" pitchFamily="34" charset="-122"/>
              </a:endParaRPr>
            </a:p>
          </p:txBody>
        </p:sp>
        <p:sp>
          <p:nvSpPr>
            <p:cNvPr id="13" name="Freeform 6">
              <a:extLst>
                <a:ext uri="{FF2B5EF4-FFF2-40B4-BE49-F238E27FC236}">
                  <a16:creationId xmlns:a16="http://schemas.microsoft.com/office/drawing/2014/main" id="{E96465AC-4AAE-4F50-BF2F-5D33D8A042E7}"/>
                </a:ext>
              </a:extLst>
            </p:cNvPr>
            <p:cNvSpPr/>
            <p:nvPr/>
          </p:nvSpPr>
          <p:spPr bwMode="auto">
            <a:xfrm>
              <a:off x="4605621" y="2056837"/>
              <a:ext cx="1358107" cy="1358107"/>
            </a:xfrm>
            <a:custGeom>
              <a:avLst/>
              <a:gdLst>
                <a:gd name="T0" fmla="*/ 95 w 203"/>
                <a:gd name="T1" fmla="*/ 203 h 203"/>
                <a:gd name="T2" fmla="*/ 129 w 203"/>
                <a:gd name="T3" fmla="*/ 130 h 203"/>
                <a:gd name="T4" fmla="*/ 203 w 203"/>
                <a:gd name="T5" fmla="*/ 96 h 203"/>
                <a:gd name="T6" fmla="*/ 203 w 203"/>
                <a:gd name="T7" fmla="*/ 0 h 203"/>
                <a:gd name="T8" fmla="*/ 77 w 203"/>
                <a:gd name="T9" fmla="*/ 48 h 203"/>
                <a:gd name="T10" fmla="*/ 40 w 203"/>
                <a:gd name="T11" fmla="*/ 41 h 203"/>
                <a:gd name="T12" fmla="*/ 48 w 203"/>
                <a:gd name="T13" fmla="*/ 78 h 203"/>
                <a:gd name="T14" fmla="*/ 0 w 203"/>
                <a:gd name="T15" fmla="*/ 203 h 203"/>
                <a:gd name="T16" fmla="*/ 95 w 203"/>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03">
                  <a:moveTo>
                    <a:pt x="95" y="203"/>
                  </a:moveTo>
                  <a:cubicBezTo>
                    <a:pt x="97" y="177"/>
                    <a:pt x="109" y="150"/>
                    <a:pt x="129" y="130"/>
                  </a:cubicBezTo>
                  <a:cubicBezTo>
                    <a:pt x="150" y="109"/>
                    <a:pt x="176" y="98"/>
                    <a:pt x="203" y="96"/>
                  </a:cubicBezTo>
                  <a:cubicBezTo>
                    <a:pt x="203" y="0"/>
                    <a:pt x="203" y="0"/>
                    <a:pt x="203" y="0"/>
                  </a:cubicBezTo>
                  <a:cubicBezTo>
                    <a:pt x="158" y="2"/>
                    <a:pt x="114" y="18"/>
                    <a:pt x="77" y="48"/>
                  </a:cubicBezTo>
                  <a:cubicBezTo>
                    <a:pt x="40" y="41"/>
                    <a:pt x="40" y="41"/>
                    <a:pt x="40" y="41"/>
                  </a:cubicBezTo>
                  <a:cubicBezTo>
                    <a:pt x="48" y="78"/>
                    <a:pt x="48" y="78"/>
                    <a:pt x="48" y="78"/>
                  </a:cubicBezTo>
                  <a:cubicBezTo>
                    <a:pt x="18" y="114"/>
                    <a:pt x="2" y="159"/>
                    <a:pt x="0" y="203"/>
                  </a:cubicBezTo>
                  <a:lnTo>
                    <a:pt x="95" y="203"/>
                  </a:lnTo>
                  <a:close/>
                </a:path>
              </a:pathLst>
            </a:custGeom>
            <a:solidFill>
              <a:srgbClr val="072B91"/>
            </a:solidFill>
            <a:ln w="25400" cap="flat" cmpd="sng" algn="ctr">
              <a:noFill/>
              <a:prstDash val="solid"/>
              <a:miter lim="800000"/>
            </a:ln>
            <a:effectLst>
              <a:outerShdw blurRad="381000" dist="254000" dir="2700000" algn="tl" rotWithShape="0">
                <a:prstClr val="black">
                  <a:alpha val="6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4" name="Freeform 7">
              <a:extLst>
                <a:ext uri="{FF2B5EF4-FFF2-40B4-BE49-F238E27FC236}">
                  <a16:creationId xmlns:a16="http://schemas.microsoft.com/office/drawing/2014/main" id="{BFE5AA07-C47F-4E0C-A3D1-720AF40743A1}"/>
                </a:ext>
              </a:extLst>
            </p:cNvPr>
            <p:cNvSpPr/>
            <p:nvPr/>
          </p:nvSpPr>
          <p:spPr bwMode="auto">
            <a:xfrm>
              <a:off x="4605621" y="3548990"/>
              <a:ext cx="1358107" cy="1358107"/>
            </a:xfrm>
            <a:custGeom>
              <a:avLst/>
              <a:gdLst>
                <a:gd name="T0" fmla="*/ 203 w 203"/>
                <a:gd name="T1" fmla="*/ 108 h 203"/>
                <a:gd name="T2" fmla="*/ 129 w 203"/>
                <a:gd name="T3" fmla="*/ 74 h 203"/>
                <a:gd name="T4" fmla="*/ 95 w 203"/>
                <a:gd name="T5" fmla="*/ 0 h 203"/>
                <a:gd name="T6" fmla="*/ 0 w 203"/>
                <a:gd name="T7" fmla="*/ 0 h 203"/>
                <a:gd name="T8" fmla="*/ 48 w 203"/>
                <a:gd name="T9" fmla="*/ 126 h 203"/>
                <a:gd name="T10" fmla="*/ 40 w 203"/>
                <a:gd name="T11" fmla="*/ 162 h 203"/>
                <a:gd name="T12" fmla="*/ 77 w 203"/>
                <a:gd name="T13" fmla="*/ 155 h 203"/>
                <a:gd name="T14" fmla="*/ 203 w 203"/>
                <a:gd name="T15" fmla="*/ 203 h 203"/>
                <a:gd name="T16" fmla="*/ 203 w 203"/>
                <a:gd name="T17" fmla="*/ 10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03">
                  <a:moveTo>
                    <a:pt x="203" y="108"/>
                  </a:moveTo>
                  <a:cubicBezTo>
                    <a:pt x="176" y="105"/>
                    <a:pt x="150" y="94"/>
                    <a:pt x="129" y="74"/>
                  </a:cubicBezTo>
                  <a:cubicBezTo>
                    <a:pt x="109" y="53"/>
                    <a:pt x="98" y="27"/>
                    <a:pt x="95" y="0"/>
                  </a:cubicBezTo>
                  <a:cubicBezTo>
                    <a:pt x="0" y="0"/>
                    <a:pt x="0" y="0"/>
                    <a:pt x="0" y="0"/>
                  </a:cubicBezTo>
                  <a:cubicBezTo>
                    <a:pt x="2" y="45"/>
                    <a:pt x="18" y="89"/>
                    <a:pt x="48" y="126"/>
                  </a:cubicBezTo>
                  <a:cubicBezTo>
                    <a:pt x="40" y="162"/>
                    <a:pt x="40" y="162"/>
                    <a:pt x="40" y="162"/>
                  </a:cubicBezTo>
                  <a:cubicBezTo>
                    <a:pt x="77" y="155"/>
                    <a:pt x="77" y="155"/>
                    <a:pt x="77" y="155"/>
                  </a:cubicBezTo>
                  <a:cubicBezTo>
                    <a:pt x="114" y="185"/>
                    <a:pt x="158" y="201"/>
                    <a:pt x="203" y="203"/>
                  </a:cubicBezTo>
                  <a:lnTo>
                    <a:pt x="203" y="108"/>
                  </a:lnTo>
                  <a:close/>
                </a:path>
              </a:pathLst>
            </a:custGeom>
            <a:solidFill>
              <a:srgbClr val="072B91"/>
            </a:solidFill>
            <a:ln w="25400" cap="flat" cmpd="sng" algn="ctr">
              <a:noFill/>
              <a:prstDash val="solid"/>
              <a:miter lim="800000"/>
            </a:ln>
            <a:effectLst>
              <a:outerShdw blurRad="381000" dist="254000" dir="2700000" algn="tl" rotWithShape="0">
                <a:prstClr val="black">
                  <a:alpha val="6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5" name="Freeform 8">
              <a:extLst>
                <a:ext uri="{FF2B5EF4-FFF2-40B4-BE49-F238E27FC236}">
                  <a16:creationId xmlns:a16="http://schemas.microsoft.com/office/drawing/2014/main" id="{A0824563-B304-4B2E-82B7-9ACF47E27AE1}"/>
                </a:ext>
              </a:extLst>
            </p:cNvPr>
            <p:cNvSpPr/>
            <p:nvPr/>
          </p:nvSpPr>
          <p:spPr bwMode="auto">
            <a:xfrm>
              <a:off x="6097775" y="2056837"/>
              <a:ext cx="1351933" cy="1358107"/>
            </a:xfrm>
            <a:custGeom>
              <a:avLst/>
              <a:gdLst>
                <a:gd name="T0" fmla="*/ 127 w 202"/>
                <a:gd name="T1" fmla="*/ 50 h 203"/>
                <a:gd name="T2" fmla="*/ 0 w 202"/>
                <a:gd name="T3" fmla="*/ 0 h 203"/>
                <a:gd name="T4" fmla="*/ 0 w 202"/>
                <a:gd name="T5" fmla="*/ 96 h 203"/>
                <a:gd name="T6" fmla="*/ 73 w 202"/>
                <a:gd name="T7" fmla="*/ 130 h 203"/>
                <a:gd name="T8" fmla="*/ 107 w 202"/>
                <a:gd name="T9" fmla="*/ 203 h 203"/>
                <a:gd name="T10" fmla="*/ 202 w 202"/>
                <a:gd name="T11" fmla="*/ 203 h 203"/>
                <a:gd name="T12" fmla="*/ 156 w 202"/>
                <a:gd name="T13" fmla="*/ 79 h 203"/>
                <a:gd name="T14" fmla="*/ 163 w 202"/>
                <a:gd name="T15" fmla="*/ 42 h 203"/>
                <a:gd name="T16" fmla="*/ 127 w 202"/>
                <a:gd name="T17" fmla="*/ 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203">
                  <a:moveTo>
                    <a:pt x="127" y="50"/>
                  </a:moveTo>
                  <a:cubicBezTo>
                    <a:pt x="90" y="19"/>
                    <a:pt x="45" y="3"/>
                    <a:pt x="0" y="0"/>
                  </a:cubicBezTo>
                  <a:cubicBezTo>
                    <a:pt x="0" y="96"/>
                    <a:pt x="0" y="96"/>
                    <a:pt x="0" y="96"/>
                  </a:cubicBezTo>
                  <a:cubicBezTo>
                    <a:pt x="26" y="98"/>
                    <a:pt x="53" y="109"/>
                    <a:pt x="73" y="130"/>
                  </a:cubicBezTo>
                  <a:cubicBezTo>
                    <a:pt x="94" y="150"/>
                    <a:pt x="105" y="177"/>
                    <a:pt x="107" y="203"/>
                  </a:cubicBezTo>
                  <a:cubicBezTo>
                    <a:pt x="202" y="203"/>
                    <a:pt x="202" y="203"/>
                    <a:pt x="202" y="203"/>
                  </a:cubicBezTo>
                  <a:cubicBezTo>
                    <a:pt x="200" y="159"/>
                    <a:pt x="185" y="115"/>
                    <a:pt x="156" y="79"/>
                  </a:cubicBezTo>
                  <a:cubicBezTo>
                    <a:pt x="163" y="42"/>
                    <a:pt x="163" y="42"/>
                    <a:pt x="163" y="42"/>
                  </a:cubicBezTo>
                  <a:lnTo>
                    <a:pt x="127" y="50"/>
                  </a:lnTo>
                  <a:close/>
                </a:path>
              </a:pathLst>
            </a:custGeom>
            <a:solidFill>
              <a:srgbClr val="072B91"/>
            </a:solidFill>
            <a:ln w="25400" cap="flat" cmpd="sng" algn="ctr">
              <a:noFill/>
              <a:prstDash val="solid"/>
              <a:miter lim="800000"/>
            </a:ln>
            <a:effectLst>
              <a:outerShdw blurRad="381000" dist="254000" dir="2700000" algn="tl" rotWithShape="0">
                <a:prstClr val="black">
                  <a:alpha val="6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6" name="Freeform 9">
              <a:extLst>
                <a:ext uri="{FF2B5EF4-FFF2-40B4-BE49-F238E27FC236}">
                  <a16:creationId xmlns:a16="http://schemas.microsoft.com/office/drawing/2014/main" id="{EE749DA1-6EF2-4706-93BC-3631F7034980}"/>
                </a:ext>
              </a:extLst>
            </p:cNvPr>
            <p:cNvSpPr/>
            <p:nvPr/>
          </p:nvSpPr>
          <p:spPr bwMode="auto">
            <a:xfrm>
              <a:off x="6097775" y="3548990"/>
              <a:ext cx="1351933" cy="1358107"/>
            </a:xfrm>
            <a:custGeom>
              <a:avLst/>
              <a:gdLst>
                <a:gd name="T0" fmla="*/ 107 w 202"/>
                <a:gd name="T1" fmla="*/ 0 h 203"/>
                <a:gd name="T2" fmla="*/ 73 w 202"/>
                <a:gd name="T3" fmla="*/ 74 h 203"/>
                <a:gd name="T4" fmla="*/ 0 w 202"/>
                <a:gd name="T5" fmla="*/ 108 h 203"/>
                <a:gd name="T6" fmla="*/ 0 w 202"/>
                <a:gd name="T7" fmla="*/ 203 h 203"/>
                <a:gd name="T8" fmla="*/ 123 w 202"/>
                <a:gd name="T9" fmla="*/ 157 h 203"/>
                <a:gd name="T10" fmla="*/ 161 w 202"/>
                <a:gd name="T11" fmla="*/ 164 h 203"/>
                <a:gd name="T12" fmla="*/ 153 w 202"/>
                <a:gd name="T13" fmla="*/ 127 h 203"/>
                <a:gd name="T14" fmla="*/ 202 w 202"/>
                <a:gd name="T15" fmla="*/ 0 h 203"/>
                <a:gd name="T16" fmla="*/ 107 w 202"/>
                <a:gd name="T17"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203">
                  <a:moveTo>
                    <a:pt x="107" y="0"/>
                  </a:moveTo>
                  <a:cubicBezTo>
                    <a:pt x="105" y="27"/>
                    <a:pt x="93" y="53"/>
                    <a:pt x="73" y="74"/>
                  </a:cubicBezTo>
                  <a:cubicBezTo>
                    <a:pt x="53" y="94"/>
                    <a:pt x="26" y="105"/>
                    <a:pt x="0" y="108"/>
                  </a:cubicBezTo>
                  <a:cubicBezTo>
                    <a:pt x="0" y="203"/>
                    <a:pt x="0" y="203"/>
                    <a:pt x="0" y="203"/>
                  </a:cubicBezTo>
                  <a:cubicBezTo>
                    <a:pt x="44" y="201"/>
                    <a:pt x="87" y="186"/>
                    <a:pt x="123" y="157"/>
                  </a:cubicBezTo>
                  <a:cubicBezTo>
                    <a:pt x="161" y="164"/>
                    <a:pt x="161" y="164"/>
                    <a:pt x="161" y="164"/>
                  </a:cubicBezTo>
                  <a:cubicBezTo>
                    <a:pt x="153" y="127"/>
                    <a:pt x="153" y="127"/>
                    <a:pt x="153" y="127"/>
                  </a:cubicBezTo>
                  <a:cubicBezTo>
                    <a:pt x="184" y="90"/>
                    <a:pt x="200" y="46"/>
                    <a:pt x="202" y="0"/>
                  </a:cubicBezTo>
                  <a:lnTo>
                    <a:pt x="107" y="0"/>
                  </a:lnTo>
                  <a:close/>
                </a:path>
              </a:pathLst>
            </a:custGeom>
            <a:solidFill>
              <a:srgbClr val="072B91"/>
            </a:solidFill>
            <a:ln w="25400" cap="flat" cmpd="sng" algn="ctr">
              <a:noFill/>
              <a:prstDash val="solid"/>
              <a:miter lim="800000"/>
            </a:ln>
            <a:effectLst>
              <a:outerShdw blurRad="381000" dist="254000" dir="2700000" algn="tl" rotWithShape="0">
                <a:prstClr val="black">
                  <a:alpha val="6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7" name="矩形 3">
              <a:extLst>
                <a:ext uri="{FF2B5EF4-FFF2-40B4-BE49-F238E27FC236}">
                  <a16:creationId xmlns:a16="http://schemas.microsoft.com/office/drawing/2014/main" id="{F6623675-2152-406B-AB4D-2CBEB142AB99}"/>
                </a:ext>
              </a:extLst>
            </p:cNvPr>
            <p:cNvSpPr>
              <a:spLocks noChangeArrowheads="1"/>
            </p:cNvSpPr>
            <p:nvPr/>
          </p:nvSpPr>
          <p:spPr bwMode="auto">
            <a:xfrm>
              <a:off x="5466656" y="3004914"/>
              <a:ext cx="1095243" cy="954107"/>
            </a:xfrm>
            <a:prstGeom prst="rect">
              <a:avLst/>
            </a:prstGeom>
          </p:spPr>
          <p:txBody>
            <a:bodyPr wrap="square">
              <a:spAutoFit/>
            </a:bodyPr>
            <a:lstStyle/>
            <a:p>
              <a:pPr algn="ctr"/>
              <a:r>
                <a:rPr lang="zh-CN" altLang="en-US" sz="2800" b="1" kern="100" dirty="0">
                  <a:solidFill>
                    <a:srgbClr val="062A92"/>
                  </a:solidFill>
                  <a:latin typeface="微软雅黑" panose="020B0503020204020204" pitchFamily="34" charset="-122"/>
                  <a:ea typeface="微软雅黑" panose="020B0503020204020204" pitchFamily="34" charset="-122"/>
                  <a:cs typeface="Times New Roman" panose="02020603050405020304" pitchFamily="18" charset="0"/>
                  <a:sym typeface="Impact" panose="020B0806030902050204" pitchFamily="34" charset="0"/>
                </a:rPr>
                <a:t>添加标题</a:t>
              </a:r>
            </a:p>
          </p:txBody>
        </p:sp>
        <p:sp>
          <p:nvSpPr>
            <p:cNvPr id="18" name="TextBox 17">
              <a:extLst>
                <a:ext uri="{FF2B5EF4-FFF2-40B4-BE49-F238E27FC236}">
                  <a16:creationId xmlns:a16="http://schemas.microsoft.com/office/drawing/2014/main" id="{95CCE973-C992-4CE9-BE9C-10B74CE47DF2}"/>
                </a:ext>
              </a:extLst>
            </p:cNvPr>
            <p:cNvSpPr txBox="1"/>
            <p:nvPr/>
          </p:nvSpPr>
          <p:spPr>
            <a:xfrm>
              <a:off x="4957221" y="2420775"/>
              <a:ext cx="477871" cy="630227"/>
            </a:xfrm>
            <a:prstGeom prst="rect">
              <a:avLst/>
            </a:prstGeom>
            <a:noFill/>
          </p:spPr>
          <p:txBody>
            <a:bodyPr wrap="none" lIns="75493" tIns="37746" rIns="75493" bIns="37746" rtlCol="0" anchor="ctr">
              <a:spAutoFit/>
            </a:bodyPr>
            <a:lstStyle/>
            <a:p>
              <a:r>
                <a:rPr lang="en-US" altLang="zh-CN" sz="3600" dirty="0">
                  <a:solidFill>
                    <a:prstClr val="white"/>
                  </a:solidFill>
                  <a:latin typeface="微软雅黑" panose="020B0503020204020204" pitchFamily="34" charset="-122"/>
                  <a:ea typeface="微软雅黑" panose="020B0503020204020204" pitchFamily="34" charset="-122"/>
                </a:rPr>
                <a:t>A</a:t>
              </a:r>
              <a:endParaRPr lang="zh-CN" altLang="en-US" sz="3600" dirty="0">
                <a:solidFill>
                  <a:prstClr val="white"/>
                </a:solidFill>
                <a:latin typeface="微软雅黑" panose="020B0503020204020204" pitchFamily="34" charset="-122"/>
                <a:ea typeface="微软雅黑" panose="020B0503020204020204" pitchFamily="34" charset="-122"/>
              </a:endParaRPr>
            </a:p>
          </p:txBody>
        </p:sp>
        <p:sp>
          <p:nvSpPr>
            <p:cNvPr id="19" name="TextBox 18">
              <a:extLst>
                <a:ext uri="{FF2B5EF4-FFF2-40B4-BE49-F238E27FC236}">
                  <a16:creationId xmlns:a16="http://schemas.microsoft.com/office/drawing/2014/main" id="{11F6DBA1-5943-4435-8C19-EE2C4CCCB23D}"/>
                </a:ext>
              </a:extLst>
            </p:cNvPr>
            <p:cNvSpPr txBox="1"/>
            <p:nvPr/>
          </p:nvSpPr>
          <p:spPr>
            <a:xfrm>
              <a:off x="6646360" y="2420776"/>
              <a:ext cx="442605" cy="630227"/>
            </a:xfrm>
            <a:prstGeom prst="rect">
              <a:avLst/>
            </a:prstGeom>
            <a:noFill/>
          </p:spPr>
          <p:txBody>
            <a:bodyPr wrap="none" lIns="75493" tIns="37746" rIns="75493" bIns="37746" rtlCol="0" anchor="ctr">
              <a:spAutoFit/>
            </a:bodyPr>
            <a:lstStyle/>
            <a:p>
              <a:r>
                <a:rPr lang="en-US" altLang="zh-CN" sz="3600" dirty="0">
                  <a:solidFill>
                    <a:prstClr val="white"/>
                  </a:solidFill>
                  <a:latin typeface="微软雅黑" panose="020B0503020204020204" pitchFamily="34" charset="-122"/>
                  <a:ea typeface="微软雅黑" panose="020B0503020204020204" pitchFamily="34" charset="-122"/>
                </a:rPr>
                <a:t>B</a:t>
              </a:r>
              <a:endParaRPr lang="zh-CN" altLang="en-US" sz="3600" dirty="0">
                <a:solidFill>
                  <a:prstClr val="white"/>
                </a:solidFill>
                <a:latin typeface="微软雅黑" panose="020B0503020204020204" pitchFamily="34" charset="-122"/>
                <a:ea typeface="微软雅黑" panose="020B0503020204020204" pitchFamily="34" charset="-122"/>
              </a:endParaRPr>
            </a:p>
          </p:txBody>
        </p:sp>
        <p:sp>
          <p:nvSpPr>
            <p:cNvPr id="20" name="TextBox 19">
              <a:extLst>
                <a:ext uri="{FF2B5EF4-FFF2-40B4-BE49-F238E27FC236}">
                  <a16:creationId xmlns:a16="http://schemas.microsoft.com/office/drawing/2014/main" id="{0D63E896-A3B1-43AC-999D-A49C23FBC728}"/>
                </a:ext>
              </a:extLst>
            </p:cNvPr>
            <p:cNvSpPr txBox="1"/>
            <p:nvPr/>
          </p:nvSpPr>
          <p:spPr>
            <a:xfrm>
              <a:off x="4962586" y="3934853"/>
              <a:ext cx="461841" cy="630227"/>
            </a:xfrm>
            <a:prstGeom prst="rect">
              <a:avLst/>
            </a:prstGeom>
            <a:noFill/>
          </p:spPr>
          <p:txBody>
            <a:bodyPr wrap="none" lIns="75493" tIns="37746" rIns="75493" bIns="37746" rtlCol="0" anchor="ctr">
              <a:spAutoFit/>
            </a:bodyPr>
            <a:lstStyle/>
            <a:p>
              <a:r>
                <a:rPr lang="en-US" altLang="zh-CN" sz="3600" dirty="0">
                  <a:solidFill>
                    <a:prstClr val="white"/>
                  </a:solidFill>
                  <a:latin typeface="微软雅黑" panose="020B0503020204020204" pitchFamily="34" charset="-122"/>
                  <a:ea typeface="微软雅黑" panose="020B0503020204020204" pitchFamily="34" charset="-122"/>
                </a:rPr>
                <a:t>C</a:t>
              </a:r>
              <a:endParaRPr lang="zh-CN" altLang="en-US" sz="3600" dirty="0">
                <a:solidFill>
                  <a:prstClr val="white"/>
                </a:solidFill>
                <a:latin typeface="微软雅黑" panose="020B0503020204020204" pitchFamily="34" charset="-122"/>
                <a:ea typeface="微软雅黑" panose="020B0503020204020204" pitchFamily="34" charset="-122"/>
              </a:endParaRPr>
            </a:p>
          </p:txBody>
        </p:sp>
        <p:sp>
          <p:nvSpPr>
            <p:cNvPr id="21" name="TextBox 19">
              <a:extLst>
                <a:ext uri="{FF2B5EF4-FFF2-40B4-BE49-F238E27FC236}">
                  <a16:creationId xmlns:a16="http://schemas.microsoft.com/office/drawing/2014/main" id="{FA336C63-F756-4388-8325-B7B7DF9B90DE}"/>
                </a:ext>
              </a:extLst>
            </p:cNvPr>
            <p:cNvSpPr txBox="1"/>
            <p:nvPr/>
          </p:nvSpPr>
          <p:spPr>
            <a:xfrm>
              <a:off x="6615813" y="3934853"/>
              <a:ext cx="503519" cy="630227"/>
            </a:xfrm>
            <a:prstGeom prst="rect">
              <a:avLst/>
            </a:prstGeom>
            <a:noFill/>
          </p:spPr>
          <p:txBody>
            <a:bodyPr wrap="none" lIns="75493" tIns="37746" rIns="75493" bIns="37746" rtlCol="0" anchor="ctr">
              <a:spAutoFit/>
            </a:bodyPr>
            <a:lstStyle/>
            <a:p>
              <a:r>
                <a:rPr lang="en-US" altLang="zh-CN" sz="3600" dirty="0">
                  <a:solidFill>
                    <a:prstClr val="white"/>
                  </a:solidFill>
                  <a:latin typeface="微软雅黑" panose="020B0503020204020204" pitchFamily="34" charset="-122"/>
                  <a:ea typeface="微软雅黑" panose="020B0503020204020204" pitchFamily="34" charset="-122"/>
                </a:rPr>
                <a:t>D</a:t>
              </a:r>
              <a:endParaRPr lang="zh-CN" altLang="en-US" sz="3600" dirty="0">
                <a:solidFill>
                  <a:prstClr val="white"/>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B51E699D-2564-4C81-ACB9-2226CA9394FA}"/>
                </a:ext>
              </a:extLst>
            </p:cNvPr>
            <p:cNvSpPr/>
            <p:nvPr/>
          </p:nvSpPr>
          <p:spPr>
            <a:xfrm>
              <a:off x="798415" y="1562217"/>
              <a:ext cx="3054265" cy="461665"/>
            </a:xfrm>
            <a:prstGeom prst="rect">
              <a:avLst/>
            </a:prstGeom>
          </p:spPr>
          <p:txBody>
            <a:bodyPr wrap="square">
              <a:spAutoFit/>
            </a:bodyPr>
            <a:lstStyle/>
            <a:p>
              <a:r>
                <a:rPr lang="zh-CN" altLang="en-US" sz="2400" b="1" dirty="0">
                  <a:solidFill>
                    <a:srgbClr val="062A92"/>
                  </a:solidFill>
                  <a:latin typeface="微软雅黑" panose="020B0503020204020204" pitchFamily="34" charset="-122"/>
                  <a:ea typeface="微软雅黑" panose="020B0503020204020204" pitchFamily="34" charset="-122"/>
                </a:rPr>
                <a:t>添加标题</a:t>
              </a:r>
            </a:p>
          </p:txBody>
        </p:sp>
        <p:sp>
          <p:nvSpPr>
            <p:cNvPr id="23" name="矩形 22">
              <a:extLst>
                <a:ext uri="{FF2B5EF4-FFF2-40B4-BE49-F238E27FC236}">
                  <a16:creationId xmlns:a16="http://schemas.microsoft.com/office/drawing/2014/main" id="{F7F2B285-B95D-4B13-8A95-91EEED07AA23}"/>
                </a:ext>
              </a:extLst>
            </p:cNvPr>
            <p:cNvSpPr/>
            <p:nvPr/>
          </p:nvSpPr>
          <p:spPr>
            <a:xfrm>
              <a:off x="798416" y="2048474"/>
              <a:ext cx="3631406" cy="1169551"/>
            </a:xfrm>
            <a:prstGeom prst="rect">
              <a:avLst/>
            </a:prstGeom>
          </p:spPr>
          <p:txBody>
            <a:bodyPr wrap="square">
              <a:spAutoFit/>
            </a:bodyPr>
            <a:lstStyle/>
            <a:p>
              <a:pPr algn="just"/>
              <a:r>
                <a:rPr lang="zh-CN" altLang="en-US" sz="1400" dirty="0">
                  <a:solidFill>
                    <a:srgbClr val="262626"/>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在这里输入您的文字内容，或者将您的文字内容复制在这里。在这里输入您的文字内容，或者将您的文字复制在这里，在这里输入您的文字内容，或者将您的文字复制在这里</a:t>
              </a:r>
            </a:p>
            <a:p>
              <a:endParaRPr lang="zh-CN" altLang="en-US" sz="1400" dirty="0">
                <a:solidFill>
                  <a:srgbClr val="262626"/>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6B4A1BCC-889E-4461-AE6E-9122614D3C02}"/>
                </a:ext>
              </a:extLst>
            </p:cNvPr>
            <p:cNvSpPr/>
            <p:nvPr/>
          </p:nvSpPr>
          <p:spPr>
            <a:xfrm>
              <a:off x="7680176" y="1615835"/>
              <a:ext cx="3054265" cy="461665"/>
            </a:xfrm>
            <a:prstGeom prst="rect">
              <a:avLst/>
            </a:prstGeom>
          </p:spPr>
          <p:txBody>
            <a:bodyPr wrap="square">
              <a:spAutoFit/>
            </a:bodyPr>
            <a:lstStyle/>
            <a:p>
              <a:r>
                <a:rPr lang="zh-CN" altLang="en-US" sz="2400" b="1" dirty="0">
                  <a:solidFill>
                    <a:srgbClr val="062A92"/>
                  </a:solidFill>
                  <a:latin typeface="微软雅黑" panose="020B0503020204020204" pitchFamily="34" charset="-122"/>
                  <a:ea typeface="微软雅黑" panose="020B0503020204020204" pitchFamily="34" charset="-122"/>
                </a:rPr>
                <a:t>添加标题</a:t>
              </a:r>
            </a:p>
          </p:txBody>
        </p:sp>
        <p:sp>
          <p:nvSpPr>
            <p:cNvPr id="25" name="矩形 24">
              <a:extLst>
                <a:ext uri="{FF2B5EF4-FFF2-40B4-BE49-F238E27FC236}">
                  <a16:creationId xmlns:a16="http://schemas.microsoft.com/office/drawing/2014/main" id="{756C4329-80BF-4CD0-BBB7-B6D6FB2B17BD}"/>
                </a:ext>
              </a:extLst>
            </p:cNvPr>
            <p:cNvSpPr/>
            <p:nvPr/>
          </p:nvSpPr>
          <p:spPr>
            <a:xfrm>
              <a:off x="7680176" y="2048474"/>
              <a:ext cx="4027148" cy="1169551"/>
            </a:xfrm>
            <a:prstGeom prst="rect">
              <a:avLst/>
            </a:prstGeom>
          </p:spPr>
          <p:txBody>
            <a:bodyPr wrap="square">
              <a:spAutoFit/>
            </a:bodyPr>
            <a:lstStyle/>
            <a:p>
              <a:pPr algn="just"/>
              <a:r>
                <a:rPr lang="zh-CN" altLang="en-US" sz="1400" dirty="0">
                  <a:solidFill>
                    <a:srgbClr val="262626"/>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在这里输入您的文字内容，或者将您的文字内容复制在这里。在这里输入您的文字内容，或者将您的文字复制在这里，在这里输入您的文字内容，或者将您的文字复制在这里</a:t>
              </a:r>
            </a:p>
            <a:p>
              <a:endParaRPr lang="zh-CN" altLang="en-US" sz="1400" dirty="0">
                <a:solidFill>
                  <a:srgbClr val="262626"/>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61AD61EC-C843-4A24-9596-FFCEB82B5FB3}"/>
                </a:ext>
              </a:extLst>
            </p:cNvPr>
            <p:cNvSpPr/>
            <p:nvPr/>
          </p:nvSpPr>
          <p:spPr>
            <a:xfrm>
              <a:off x="768486" y="3847583"/>
              <a:ext cx="3054265" cy="461665"/>
            </a:xfrm>
            <a:prstGeom prst="rect">
              <a:avLst/>
            </a:prstGeom>
          </p:spPr>
          <p:txBody>
            <a:bodyPr wrap="square">
              <a:spAutoFit/>
            </a:bodyPr>
            <a:lstStyle/>
            <a:p>
              <a:r>
                <a:rPr lang="zh-CN" altLang="en-US" sz="2400" b="1" dirty="0">
                  <a:solidFill>
                    <a:srgbClr val="062A92"/>
                  </a:solidFill>
                  <a:latin typeface="微软雅黑" panose="020B0503020204020204" pitchFamily="34" charset="-122"/>
                  <a:ea typeface="微软雅黑" panose="020B0503020204020204" pitchFamily="34" charset="-122"/>
                </a:rPr>
                <a:t>添加标题</a:t>
              </a:r>
            </a:p>
          </p:txBody>
        </p:sp>
        <p:sp>
          <p:nvSpPr>
            <p:cNvPr id="27" name="矩形 26">
              <a:extLst>
                <a:ext uri="{FF2B5EF4-FFF2-40B4-BE49-F238E27FC236}">
                  <a16:creationId xmlns:a16="http://schemas.microsoft.com/office/drawing/2014/main" id="{B32680FB-167B-4A8B-9DA3-62283A99C8C9}"/>
                </a:ext>
              </a:extLst>
            </p:cNvPr>
            <p:cNvSpPr/>
            <p:nvPr/>
          </p:nvSpPr>
          <p:spPr>
            <a:xfrm>
              <a:off x="798416" y="4280222"/>
              <a:ext cx="3631406" cy="1169551"/>
            </a:xfrm>
            <a:prstGeom prst="rect">
              <a:avLst/>
            </a:prstGeom>
          </p:spPr>
          <p:txBody>
            <a:bodyPr wrap="square">
              <a:spAutoFit/>
            </a:bodyPr>
            <a:lstStyle/>
            <a:p>
              <a:pPr algn="just"/>
              <a:r>
                <a:rPr lang="zh-CN" altLang="en-US" sz="1400" dirty="0">
                  <a:solidFill>
                    <a:srgbClr val="262626"/>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在这里输入您的文字内容，或者将您的文字内容复制在这里。在这里输入您的文字内容，或者将您的文字复制在这里，在这里输入您的文字内容，或者将您的文字复制在这里</a:t>
              </a:r>
            </a:p>
            <a:p>
              <a:endParaRPr lang="zh-CN" altLang="en-US" sz="1400" dirty="0">
                <a:solidFill>
                  <a:srgbClr val="262626"/>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1F99391F-3855-40AF-8479-71A72114F6A5}"/>
                </a:ext>
              </a:extLst>
            </p:cNvPr>
            <p:cNvSpPr/>
            <p:nvPr/>
          </p:nvSpPr>
          <p:spPr>
            <a:xfrm>
              <a:off x="7680176" y="3847583"/>
              <a:ext cx="3054265" cy="461665"/>
            </a:xfrm>
            <a:prstGeom prst="rect">
              <a:avLst/>
            </a:prstGeom>
          </p:spPr>
          <p:txBody>
            <a:bodyPr wrap="square">
              <a:spAutoFit/>
            </a:bodyPr>
            <a:lstStyle/>
            <a:p>
              <a:r>
                <a:rPr lang="zh-CN" altLang="en-US" sz="2400" b="1" dirty="0">
                  <a:solidFill>
                    <a:srgbClr val="062A92"/>
                  </a:solidFill>
                  <a:latin typeface="微软雅黑" panose="020B0503020204020204" pitchFamily="34" charset="-122"/>
                  <a:ea typeface="微软雅黑" panose="020B0503020204020204" pitchFamily="34" charset="-122"/>
                </a:rPr>
                <a:t>添加标题</a:t>
              </a:r>
            </a:p>
          </p:txBody>
        </p:sp>
        <p:sp>
          <p:nvSpPr>
            <p:cNvPr id="29" name="矩形 28">
              <a:extLst>
                <a:ext uri="{FF2B5EF4-FFF2-40B4-BE49-F238E27FC236}">
                  <a16:creationId xmlns:a16="http://schemas.microsoft.com/office/drawing/2014/main" id="{6FCF29F7-5C40-4D65-8E01-0D081C4DFDB6}"/>
                </a:ext>
              </a:extLst>
            </p:cNvPr>
            <p:cNvSpPr/>
            <p:nvPr/>
          </p:nvSpPr>
          <p:spPr>
            <a:xfrm>
              <a:off x="7680176" y="4280222"/>
              <a:ext cx="4027148" cy="1169551"/>
            </a:xfrm>
            <a:prstGeom prst="rect">
              <a:avLst/>
            </a:prstGeom>
          </p:spPr>
          <p:txBody>
            <a:bodyPr wrap="square">
              <a:spAutoFit/>
            </a:bodyPr>
            <a:lstStyle/>
            <a:p>
              <a:pPr algn="just"/>
              <a:r>
                <a:rPr lang="zh-CN" altLang="en-US" sz="1400" dirty="0">
                  <a:solidFill>
                    <a:srgbClr val="262626"/>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在这里输入您的文字内容，或者将您的文字内容复制在这里。在这里输入您的文字内容，或者将您的文字复制在这里，在这里输入您的文字内容，或者将您的文字复制在这里</a:t>
              </a:r>
            </a:p>
            <a:p>
              <a:endParaRPr lang="zh-CN" altLang="en-US" sz="1400" dirty="0">
                <a:solidFill>
                  <a:srgbClr val="262626"/>
                </a:solidFill>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1A4DC187-4B2B-1ADD-960D-C991F768E9E8}"/>
              </a:ext>
            </a:extLst>
          </p:cNvPr>
          <p:cNvGrpSpPr/>
          <p:nvPr/>
        </p:nvGrpSpPr>
        <p:grpSpPr>
          <a:xfrm>
            <a:off x="0" y="260648"/>
            <a:ext cx="3752647" cy="905661"/>
            <a:chOff x="0" y="260648"/>
            <a:chExt cx="3752647" cy="905661"/>
          </a:xfrm>
        </p:grpSpPr>
        <p:sp>
          <p:nvSpPr>
            <p:cNvPr id="10" name="矩形 9">
              <a:extLst>
                <a:ext uri="{FF2B5EF4-FFF2-40B4-BE49-F238E27FC236}">
                  <a16:creationId xmlns:a16="http://schemas.microsoft.com/office/drawing/2014/main" id="{CFCBF7E4-9F17-F17C-9F67-87078942BF5B}"/>
                </a:ext>
              </a:extLst>
            </p:cNvPr>
            <p:cNvSpPr/>
            <p:nvPr/>
          </p:nvSpPr>
          <p:spPr>
            <a:xfrm>
              <a:off x="0" y="374221"/>
              <a:ext cx="551384" cy="792088"/>
            </a:xfrm>
            <a:prstGeom prst="rect">
              <a:avLst/>
            </a:prstGeom>
            <a:solidFill>
              <a:srgbClr val="1437A6"/>
            </a:solidFill>
            <a:ln>
              <a:solidFill>
                <a:srgbClr val="1437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30" name="组合 29">
              <a:extLst>
                <a:ext uri="{FF2B5EF4-FFF2-40B4-BE49-F238E27FC236}">
                  <a16:creationId xmlns:a16="http://schemas.microsoft.com/office/drawing/2014/main" id="{73AA6591-8259-3931-CA42-1F8334EF6ABB}"/>
                </a:ext>
              </a:extLst>
            </p:cNvPr>
            <p:cNvGrpSpPr/>
            <p:nvPr/>
          </p:nvGrpSpPr>
          <p:grpSpPr>
            <a:xfrm>
              <a:off x="695400" y="260648"/>
              <a:ext cx="3057247" cy="678559"/>
              <a:chOff x="623392" y="310880"/>
              <a:chExt cx="3057247" cy="678559"/>
            </a:xfrm>
          </p:grpSpPr>
          <p:sp>
            <p:nvSpPr>
              <p:cNvPr id="31" name="文本框 30">
                <a:extLst>
                  <a:ext uri="{FF2B5EF4-FFF2-40B4-BE49-F238E27FC236}">
                    <a16:creationId xmlns:a16="http://schemas.microsoft.com/office/drawing/2014/main" id="{B522EA22-2DB1-3475-5716-F1D871BFC7FD}"/>
                  </a:ext>
                </a:extLst>
              </p:cNvPr>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p>
            </p:txBody>
          </p:sp>
          <p:cxnSp>
            <p:nvCxnSpPr>
              <p:cNvPr id="32" name="直接连接符 31">
                <a:extLst>
                  <a:ext uri="{FF2B5EF4-FFF2-40B4-BE49-F238E27FC236}">
                    <a16:creationId xmlns:a16="http://schemas.microsoft.com/office/drawing/2014/main" id="{64E93C4F-9EEE-C730-0B63-D169CEF04B1D}"/>
                  </a:ext>
                </a:extLst>
              </p:cNvPr>
              <p:cNvCxnSpPr/>
              <p:nvPr/>
            </p:nvCxnSpPr>
            <p:spPr>
              <a:xfrm>
                <a:off x="623392" y="989439"/>
                <a:ext cx="2880320" cy="0"/>
              </a:xfrm>
              <a:prstGeom prst="line">
                <a:avLst/>
              </a:prstGeom>
              <a:ln w="28575">
                <a:gradFill flip="none" rotWithShape="1">
                  <a:gsLst>
                    <a:gs pos="0">
                      <a:srgbClr val="0323B8"/>
                    </a:gs>
                    <a:gs pos="93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577759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5B8481E-C9FF-4B36-8C4F-5C66387B9DC6}"/>
              </a:ext>
            </a:extLst>
          </p:cNvPr>
          <p:cNvSpPr txBox="1"/>
          <p:nvPr/>
        </p:nvSpPr>
        <p:spPr>
          <a:xfrm>
            <a:off x="10505565"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grpSp>
        <p:nvGrpSpPr>
          <p:cNvPr id="11" name="组合 10">
            <a:extLst>
              <a:ext uri="{FF2B5EF4-FFF2-40B4-BE49-F238E27FC236}">
                <a16:creationId xmlns:a16="http://schemas.microsoft.com/office/drawing/2014/main" id="{4ECD0A51-FAF8-408E-A2B1-CCE57FCF9C38}"/>
              </a:ext>
            </a:extLst>
          </p:cNvPr>
          <p:cNvGrpSpPr/>
          <p:nvPr/>
        </p:nvGrpSpPr>
        <p:grpSpPr>
          <a:xfrm>
            <a:off x="6312024" y="2177274"/>
            <a:ext cx="1796232" cy="1976579"/>
            <a:chOff x="5987173" y="3044094"/>
            <a:chExt cx="1796700" cy="1976578"/>
          </a:xfrm>
        </p:grpSpPr>
        <p:sp>
          <p:nvSpPr>
            <p:cNvPr id="12" name="任意多边形 13">
              <a:extLst>
                <a:ext uri="{FF2B5EF4-FFF2-40B4-BE49-F238E27FC236}">
                  <a16:creationId xmlns:a16="http://schemas.microsoft.com/office/drawing/2014/main" id="{4AD86FCE-CD27-4E25-A87B-B15D75D575A0}"/>
                </a:ext>
              </a:extLst>
            </p:cNvPr>
            <p:cNvSpPr/>
            <p:nvPr/>
          </p:nvSpPr>
          <p:spPr>
            <a:xfrm>
              <a:off x="5987173" y="3044094"/>
              <a:ext cx="1796700" cy="1976578"/>
            </a:xfrm>
            <a:custGeom>
              <a:avLst/>
              <a:gdLst>
                <a:gd name="connsiteX0" fmla="*/ 898350 w 1796700"/>
                <a:gd name="connsiteY0" fmla="*/ 0 h 1976578"/>
                <a:gd name="connsiteX1" fmla="*/ 1796700 w 1796700"/>
                <a:gd name="connsiteY1" fmla="*/ 898350 h 1976578"/>
                <a:gd name="connsiteX2" fmla="*/ 1079399 w 1796700"/>
                <a:gd name="connsiteY2" fmla="*/ 1778449 h 1976578"/>
                <a:gd name="connsiteX3" fmla="*/ 1005825 w 1796700"/>
                <a:gd name="connsiteY3" fmla="*/ 1789678 h 1976578"/>
                <a:gd name="connsiteX4" fmla="*/ 910290 w 1796700"/>
                <a:gd name="connsiteY4" fmla="*/ 1976578 h 1976578"/>
                <a:gd name="connsiteX5" fmla="*/ 821270 w 1796700"/>
                <a:gd name="connsiteY5" fmla="*/ 1792808 h 1976578"/>
                <a:gd name="connsiteX6" fmla="*/ 806499 w 1796700"/>
                <a:gd name="connsiteY6" fmla="*/ 1792062 h 1976578"/>
                <a:gd name="connsiteX7" fmla="*/ 0 w 1796700"/>
                <a:gd name="connsiteY7" fmla="*/ 898350 h 1976578"/>
                <a:gd name="connsiteX8" fmla="*/ 898350 w 1796700"/>
                <a:gd name="connsiteY8" fmla="*/ 0 h 197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6700" h="1976578">
                  <a:moveTo>
                    <a:pt x="898350" y="0"/>
                  </a:moveTo>
                  <a:cubicBezTo>
                    <a:pt x="1394495" y="0"/>
                    <a:pt x="1796700" y="402205"/>
                    <a:pt x="1796700" y="898350"/>
                  </a:cubicBezTo>
                  <a:cubicBezTo>
                    <a:pt x="1796700" y="1332477"/>
                    <a:pt x="1488762" y="1694681"/>
                    <a:pt x="1079399" y="1778449"/>
                  </a:cubicBezTo>
                  <a:lnTo>
                    <a:pt x="1005825" y="1789678"/>
                  </a:lnTo>
                  <a:lnTo>
                    <a:pt x="910290" y="1976578"/>
                  </a:lnTo>
                  <a:lnTo>
                    <a:pt x="821270" y="1792808"/>
                  </a:lnTo>
                  <a:lnTo>
                    <a:pt x="806499" y="1792062"/>
                  </a:lnTo>
                  <a:cubicBezTo>
                    <a:pt x="353501" y="1746058"/>
                    <a:pt x="0" y="1363486"/>
                    <a:pt x="0" y="898350"/>
                  </a:cubicBezTo>
                  <a:cubicBezTo>
                    <a:pt x="0" y="402205"/>
                    <a:pt x="402205" y="0"/>
                    <a:pt x="898350" y="0"/>
                  </a:cubicBezTo>
                  <a:close/>
                </a:path>
              </a:pathLst>
            </a:custGeom>
            <a:solidFill>
              <a:srgbClr val="072B91">
                <a:alpha val="80000"/>
              </a:srgbClr>
            </a:solidFill>
            <a:ln w="25400" cap="flat" cmpd="sng" algn="ctr">
              <a:noFill/>
              <a:prstDash val="solid"/>
            </a:ln>
            <a:effectLst/>
          </p:spPr>
          <p:txBody>
            <a:bodyPr rtlCol="0" anchor="ctr"/>
            <a:lstStyle/>
            <a:p>
              <a:pPr marL="0" marR="0" lvl="0" indent="0" algn="ctr" defTabSz="914133"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KSO_Shape">
              <a:extLst>
                <a:ext uri="{FF2B5EF4-FFF2-40B4-BE49-F238E27FC236}">
                  <a16:creationId xmlns:a16="http://schemas.microsoft.com/office/drawing/2014/main" id="{B95AF9B5-5428-4344-A49F-B00F227165E2}"/>
                </a:ext>
              </a:extLst>
            </p:cNvPr>
            <p:cNvSpPr>
              <a:spLocks/>
            </p:cNvSpPr>
            <p:nvPr/>
          </p:nvSpPr>
          <p:spPr bwMode="auto">
            <a:xfrm>
              <a:off x="6664272" y="3431336"/>
              <a:ext cx="453627" cy="453627"/>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p:spPr>
          <p:txBody>
            <a:bodyPr anchor="ctr">
              <a:scene3d>
                <a:camera prst="orthographicFront"/>
                <a:lightRig rig="threePt" dir="t"/>
              </a:scene3d>
              <a:sp3d>
                <a:contourClr>
                  <a:srgbClr val="FFFFFF"/>
                </a:contourClr>
              </a:sp3d>
            </a:bodyPr>
            <a:lstStyle/>
            <a:p>
              <a:pPr marL="0" marR="0" lvl="0" indent="0" algn="ctr" defTabSz="914133"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4" name="文本框 62">
              <a:extLst>
                <a:ext uri="{FF2B5EF4-FFF2-40B4-BE49-F238E27FC236}">
                  <a16:creationId xmlns:a16="http://schemas.microsoft.com/office/drawing/2014/main" id="{D2A9DFA3-68B2-44BA-87AB-0D4140399B0B}"/>
                </a:ext>
              </a:extLst>
            </p:cNvPr>
            <p:cNvSpPr txBox="1"/>
            <p:nvPr/>
          </p:nvSpPr>
          <p:spPr>
            <a:xfrm>
              <a:off x="6329724" y="3989043"/>
              <a:ext cx="1237550" cy="400110"/>
            </a:xfrm>
            <a:prstGeom prst="rect">
              <a:avLst/>
            </a:prstGeom>
            <a:noFill/>
          </p:spPr>
          <p:txBody>
            <a:bodyPr wrap="square" rtlCol="0">
              <a:spAutoFit/>
            </a:bodyPr>
            <a:lstStyle/>
            <a:p>
              <a:pPr marL="0" marR="0" lvl="0" indent="0" defTabSz="914133"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输入标题</a:t>
              </a:r>
            </a:p>
          </p:txBody>
        </p:sp>
      </p:grpSp>
      <p:cxnSp>
        <p:nvCxnSpPr>
          <p:cNvPr id="15" name="直接连接符 14">
            <a:extLst>
              <a:ext uri="{FF2B5EF4-FFF2-40B4-BE49-F238E27FC236}">
                <a16:creationId xmlns:a16="http://schemas.microsoft.com/office/drawing/2014/main" id="{68071553-52E6-4E9B-9162-A4E3B1AC9E11}"/>
              </a:ext>
            </a:extLst>
          </p:cNvPr>
          <p:cNvCxnSpPr/>
          <p:nvPr/>
        </p:nvCxnSpPr>
        <p:spPr>
          <a:xfrm>
            <a:off x="1804795" y="4284170"/>
            <a:ext cx="8837900" cy="0"/>
          </a:xfrm>
          <a:prstGeom prst="line">
            <a:avLst/>
          </a:prstGeom>
          <a:noFill/>
          <a:ln w="9525" cap="flat" cmpd="sng" algn="ctr">
            <a:solidFill>
              <a:srgbClr val="2C3637"/>
            </a:solidFill>
            <a:prstDash val="dashDot"/>
          </a:ln>
          <a:effectLst/>
        </p:spPr>
      </p:cxnSp>
      <p:sp>
        <p:nvSpPr>
          <p:cNvPr id="16" name="椭圆 15">
            <a:extLst>
              <a:ext uri="{FF2B5EF4-FFF2-40B4-BE49-F238E27FC236}">
                <a16:creationId xmlns:a16="http://schemas.microsoft.com/office/drawing/2014/main" id="{36D85327-520B-486D-8E69-8DCF3EF0FDD9}"/>
              </a:ext>
            </a:extLst>
          </p:cNvPr>
          <p:cNvSpPr/>
          <p:nvPr/>
        </p:nvSpPr>
        <p:spPr>
          <a:xfrm>
            <a:off x="1704713" y="4210970"/>
            <a:ext cx="146361" cy="146400"/>
          </a:xfrm>
          <a:prstGeom prst="ellipse">
            <a:avLst/>
          </a:prstGeom>
          <a:solidFill>
            <a:srgbClr val="2C3637"/>
          </a:solidFill>
          <a:ln w="25400" cap="flat" cmpd="sng" algn="ctr">
            <a:solidFill>
              <a:srgbClr val="2C3637"/>
            </a:solidFill>
            <a:prstDash val="solid"/>
          </a:ln>
          <a:effectLst/>
        </p:spPr>
        <p:txBody>
          <a:bodyPr lIns="91416" tIns="45708" rIns="91416" bIns="45708" rtlCol="0" anchor="ctr"/>
          <a:lstStyle/>
          <a:p>
            <a:pPr marL="0" marR="0" lvl="0" indent="0" algn="ctr" defTabSz="914133"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93CDDD"/>
              </a:solidFill>
              <a:effectLst/>
              <a:uLnTx/>
              <a:uFillTx/>
              <a:latin typeface="微软雅黑" panose="020B0503020204020204" pitchFamily="34" charset="-122"/>
              <a:ea typeface="微软雅黑" panose="020B0503020204020204" pitchFamily="34" charset="-122"/>
              <a:cs typeface="+mn-cs"/>
            </a:endParaRPr>
          </a:p>
        </p:txBody>
      </p:sp>
      <p:sp>
        <p:nvSpPr>
          <p:cNvPr id="17" name="椭圆 16">
            <a:extLst>
              <a:ext uri="{FF2B5EF4-FFF2-40B4-BE49-F238E27FC236}">
                <a16:creationId xmlns:a16="http://schemas.microsoft.com/office/drawing/2014/main" id="{8F5C0D0A-129A-4F74-963F-4B827BC8C40F}"/>
              </a:ext>
            </a:extLst>
          </p:cNvPr>
          <p:cNvSpPr/>
          <p:nvPr/>
        </p:nvSpPr>
        <p:spPr>
          <a:xfrm>
            <a:off x="10569516" y="4210970"/>
            <a:ext cx="146361" cy="146400"/>
          </a:xfrm>
          <a:prstGeom prst="ellipse">
            <a:avLst/>
          </a:prstGeom>
          <a:solidFill>
            <a:srgbClr val="2C3637"/>
          </a:solidFill>
          <a:ln w="25400" cap="flat" cmpd="sng" algn="ctr">
            <a:solidFill>
              <a:srgbClr val="2C3637"/>
            </a:solidFill>
            <a:prstDash val="solid"/>
          </a:ln>
          <a:effectLst/>
        </p:spPr>
        <p:txBody>
          <a:bodyPr lIns="91416" tIns="45708" rIns="91416" bIns="45708" rtlCol="0" anchor="ctr"/>
          <a:lstStyle/>
          <a:p>
            <a:pPr marL="0" marR="0" lvl="0" indent="0" algn="ctr" defTabSz="914133"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93CDDD"/>
              </a:solidFill>
              <a:effectLst/>
              <a:uLnTx/>
              <a:uFillTx/>
              <a:latin typeface="微软雅黑" panose="020B0503020204020204" pitchFamily="34" charset="-122"/>
              <a:ea typeface="微软雅黑" panose="020B0503020204020204" pitchFamily="34" charset="-122"/>
              <a:cs typeface="+mn-cs"/>
            </a:endParaRPr>
          </a:p>
        </p:txBody>
      </p:sp>
      <p:sp>
        <p:nvSpPr>
          <p:cNvPr id="18" name="椭圆 17">
            <a:extLst>
              <a:ext uri="{FF2B5EF4-FFF2-40B4-BE49-F238E27FC236}">
                <a16:creationId xmlns:a16="http://schemas.microsoft.com/office/drawing/2014/main" id="{C1BC9D42-7FF4-4495-9F2C-EFF12DA41022}"/>
              </a:ext>
            </a:extLst>
          </p:cNvPr>
          <p:cNvSpPr/>
          <p:nvPr/>
        </p:nvSpPr>
        <p:spPr>
          <a:xfrm>
            <a:off x="3122968" y="4210970"/>
            <a:ext cx="146361" cy="146400"/>
          </a:xfrm>
          <a:prstGeom prst="ellipse">
            <a:avLst/>
          </a:prstGeom>
          <a:solidFill>
            <a:srgbClr val="2C3637"/>
          </a:solidFill>
          <a:ln w="25400" cap="flat" cmpd="sng" algn="ctr">
            <a:solidFill>
              <a:srgbClr val="2C3637"/>
            </a:solidFill>
            <a:prstDash val="solid"/>
          </a:ln>
          <a:effectLst/>
        </p:spPr>
        <p:txBody>
          <a:bodyPr lIns="91416" tIns="45708" rIns="91416" bIns="45708" rtlCol="0" anchor="ctr"/>
          <a:lstStyle/>
          <a:p>
            <a:pPr marL="0" marR="0" lvl="0" indent="0" algn="ctr" defTabSz="914133"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93CDDD"/>
              </a:solidFill>
              <a:effectLst/>
              <a:uLnTx/>
              <a:uFillTx/>
              <a:latin typeface="微软雅黑" panose="020B0503020204020204" pitchFamily="34" charset="-122"/>
              <a:ea typeface="微软雅黑" panose="020B0503020204020204" pitchFamily="34" charset="-122"/>
              <a:cs typeface="+mn-cs"/>
            </a:endParaRPr>
          </a:p>
        </p:txBody>
      </p:sp>
      <p:sp>
        <p:nvSpPr>
          <p:cNvPr id="19" name="椭圆 18">
            <a:extLst>
              <a:ext uri="{FF2B5EF4-FFF2-40B4-BE49-F238E27FC236}">
                <a16:creationId xmlns:a16="http://schemas.microsoft.com/office/drawing/2014/main" id="{CAFF332D-67B0-4343-88E5-D8505EDE4CCC}"/>
              </a:ext>
            </a:extLst>
          </p:cNvPr>
          <p:cNvSpPr/>
          <p:nvPr/>
        </p:nvSpPr>
        <p:spPr>
          <a:xfrm>
            <a:off x="5119760" y="4210970"/>
            <a:ext cx="146361" cy="146400"/>
          </a:xfrm>
          <a:prstGeom prst="ellipse">
            <a:avLst/>
          </a:prstGeom>
          <a:solidFill>
            <a:srgbClr val="2C3637"/>
          </a:solidFill>
          <a:ln w="25400" cap="flat" cmpd="sng" algn="ctr">
            <a:solidFill>
              <a:srgbClr val="2C3637"/>
            </a:solidFill>
            <a:prstDash val="solid"/>
          </a:ln>
          <a:effectLst/>
        </p:spPr>
        <p:txBody>
          <a:bodyPr lIns="91416" tIns="45708" rIns="91416" bIns="45708" rtlCol="0" anchor="ctr"/>
          <a:lstStyle/>
          <a:p>
            <a:pPr marL="0" marR="0" lvl="0" indent="0" algn="ctr" defTabSz="914133"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93CDDD"/>
              </a:solidFill>
              <a:effectLst/>
              <a:uLnTx/>
              <a:uFillTx/>
              <a:latin typeface="微软雅黑" panose="020B0503020204020204" pitchFamily="34" charset="-122"/>
              <a:ea typeface="微软雅黑" panose="020B0503020204020204" pitchFamily="34" charset="-122"/>
              <a:cs typeface="+mn-cs"/>
            </a:endParaRPr>
          </a:p>
        </p:txBody>
      </p:sp>
      <p:sp>
        <p:nvSpPr>
          <p:cNvPr id="20" name="椭圆 19">
            <a:extLst>
              <a:ext uri="{FF2B5EF4-FFF2-40B4-BE49-F238E27FC236}">
                <a16:creationId xmlns:a16="http://schemas.microsoft.com/office/drawing/2014/main" id="{74FF28CF-7228-41D6-96AD-EEEE0B2CAD36}"/>
              </a:ext>
            </a:extLst>
          </p:cNvPr>
          <p:cNvSpPr/>
          <p:nvPr/>
        </p:nvSpPr>
        <p:spPr>
          <a:xfrm>
            <a:off x="7151854" y="4210970"/>
            <a:ext cx="146361" cy="146400"/>
          </a:xfrm>
          <a:prstGeom prst="ellipse">
            <a:avLst/>
          </a:prstGeom>
          <a:solidFill>
            <a:srgbClr val="2C3637"/>
          </a:solidFill>
          <a:ln w="25400" cap="flat" cmpd="sng" algn="ctr">
            <a:solidFill>
              <a:srgbClr val="2C3637"/>
            </a:solidFill>
            <a:prstDash val="solid"/>
          </a:ln>
          <a:effectLst/>
        </p:spPr>
        <p:txBody>
          <a:bodyPr lIns="91416" tIns="45708" rIns="91416" bIns="45708" rtlCol="0" anchor="ctr"/>
          <a:lstStyle/>
          <a:p>
            <a:pPr marL="0" marR="0" lvl="0" indent="0" algn="ctr" defTabSz="914133"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93CDDD"/>
              </a:solidFill>
              <a:effectLst/>
              <a:uLnTx/>
              <a:uFillTx/>
              <a:latin typeface="微软雅黑" panose="020B0503020204020204" pitchFamily="34" charset="-122"/>
              <a:ea typeface="微软雅黑" panose="020B0503020204020204" pitchFamily="34" charset="-122"/>
              <a:cs typeface="+mn-cs"/>
            </a:endParaRPr>
          </a:p>
        </p:txBody>
      </p:sp>
      <p:sp>
        <p:nvSpPr>
          <p:cNvPr id="21" name="椭圆 20">
            <a:extLst>
              <a:ext uri="{FF2B5EF4-FFF2-40B4-BE49-F238E27FC236}">
                <a16:creationId xmlns:a16="http://schemas.microsoft.com/office/drawing/2014/main" id="{28D97E6F-4F6B-4ACA-AA7B-786C374C42E4}"/>
              </a:ext>
            </a:extLst>
          </p:cNvPr>
          <p:cNvSpPr/>
          <p:nvPr/>
        </p:nvSpPr>
        <p:spPr>
          <a:xfrm>
            <a:off x="8930865" y="4210970"/>
            <a:ext cx="146361" cy="146400"/>
          </a:xfrm>
          <a:prstGeom prst="ellipse">
            <a:avLst/>
          </a:prstGeom>
          <a:solidFill>
            <a:srgbClr val="2C3637"/>
          </a:solidFill>
          <a:ln w="25400" cap="flat" cmpd="sng" algn="ctr">
            <a:solidFill>
              <a:srgbClr val="2C3637"/>
            </a:solidFill>
            <a:prstDash val="solid"/>
          </a:ln>
          <a:effectLst/>
        </p:spPr>
        <p:txBody>
          <a:bodyPr lIns="91416" tIns="45708" rIns="91416" bIns="45708" rtlCol="0" anchor="ctr"/>
          <a:lstStyle/>
          <a:p>
            <a:pPr marL="0" marR="0" lvl="0" indent="0" algn="ctr" defTabSz="914133"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93CDDD"/>
              </a:solidFill>
              <a:effectLst/>
              <a:uLnTx/>
              <a:uFillTx/>
              <a:latin typeface="微软雅黑" panose="020B0503020204020204" pitchFamily="34" charset="-122"/>
              <a:ea typeface="微软雅黑" panose="020B0503020204020204" pitchFamily="34" charset="-122"/>
              <a:cs typeface="+mn-cs"/>
            </a:endParaRPr>
          </a:p>
        </p:txBody>
      </p:sp>
      <p:grpSp>
        <p:nvGrpSpPr>
          <p:cNvPr id="22" name="组合 21">
            <a:extLst>
              <a:ext uri="{FF2B5EF4-FFF2-40B4-BE49-F238E27FC236}">
                <a16:creationId xmlns:a16="http://schemas.microsoft.com/office/drawing/2014/main" id="{34F9E5E7-CD3E-4640-BDDF-7EA052602A7A}"/>
              </a:ext>
            </a:extLst>
          </p:cNvPr>
          <p:cNvGrpSpPr/>
          <p:nvPr/>
        </p:nvGrpSpPr>
        <p:grpSpPr>
          <a:xfrm>
            <a:off x="2424605" y="2405467"/>
            <a:ext cx="1575329" cy="1759852"/>
            <a:chOff x="2940476" y="3272285"/>
            <a:chExt cx="1575740" cy="1759852"/>
          </a:xfrm>
        </p:grpSpPr>
        <p:sp>
          <p:nvSpPr>
            <p:cNvPr id="23" name="任意多边形 24">
              <a:extLst>
                <a:ext uri="{FF2B5EF4-FFF2-40B4-BE49-F238E27FC236}">
                  <a16:creationId xmlns:a16="http://schemas.microsoft.com/office/drawing/2014/main" id="{3EB09EB4-1F00-40E0-A6B2-7563F59EAFFF}"/>
                </a:ext>
              </a:extLst>
            </p:cNvPr>
            <p:cNvSpPr/>
            <p:nvPr/>
          </p:nvSpPr>
          <p:spPr>
            <a:xfrm>
              <a:off x="2940476" y="3272285"/>
              <a:ext cx="1575740" cy="1759852"/>
            </a:xfrm>
            <a:custGeom>
              <a:avLst/>
              <a:gdLst>
                <a:gd name="connsiteX0" fmla="*/ 787870 w 1575740"/>
                <a:gd name="connsiteY0" fmla="*/ 0 h 1759852"/>
                <a:gd name="connsiteX1" fmla="*/ 1575740 w 1575740"/>
                <a:gd name="connsiteY1" fmla="*/ 787870 h 1759852"/>
                <a:gd name="connsiteX2" fmla="*/ 946654 w 1575740"/>
                <a:gd name="connsiteY2" fmla="*/ 1559734 h 1759852"/>
                <a:gd name="connsiteX3" fmla="*/ 870324 w 1575740"/>
                <a:gd name="connsiteY3" fmla="*/ 1567428 h 1759852"/>
                <a:gd name="connsiteX4" fmla="*/ 771966 w 1575740"/>
                <a:gd name="connsiteY4" fmla="*/ 1759852 h 1759852"/>
                <a:gd name="connsiteX5" fmla="*/ 677385 w 1575740"/>
                <a:gd name="connsiteY5" fmla="*/ 1564602 h 1759852"/>
                <a:gd name="connsiteX6" fmla="*/ 629087 w 1575740"/>
                <a:gd name="connsiteY6" fmla="*/ 1559734 h 1759852"/>
                <a:gd name="connsiteX7" fmla="*/ 0 w 1575740"/>
                <a:gd name="connsiteY7" fmla="*/ 787870 h 1759852"/>
                <a:gd name="connsiteX8" fmla="*/ 787870 w 1575740"/>
                <a:gd name="connsiteY8" fmla="*/ 0 h 1759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5740" h="1759852">
                  <a:moveTo>
                    <a:pt x="787870" y="0"/>
                  </a:moveTo>
                  <a:cubicBezTo>
                    <a:pt x="1222999" y="0"/>
                    <a:pt x="1575740" y="352741"/>
                    <a:pt x="1575740" y="787870"/>
                  </a:cubicBezTo>
                  <a:cubicBezTo>
                    <a:pt x="1575740" y="1168608"/>
                    <a:pt x="1305673" y="1486268"/>
                    <a:pt x="946654" y="1559734"/>
                  </a:cubicBezTo>
                  <a:lnTo>
                    <a:pt x="870324" y="1567428"/>
                  </a:lnTo>
                  <a:lnTo>
                    <a:pt x="771966" y="1759852"/>
                  </a:lnTo>
                  <a:lnTo>
                    <a:pt x="677385" y="1564602"/>
                  </a:lnTo>
                  <a:lnTo>
                    <a:pt x="629087" y="1559734"/>
                  </a:lnTo>
                  <a:cubicBezTo>
                    <a:pt x="270067" y="1486268"/>
                    <a:pt x="0" y="1168608"/>
                    <a:pt x="0" y="787870"/>
                  </a:cubicBezTo>
                  <a:cubicBezTo>
                    <a:pt x="0" y="352741"/>
                    <a:pt x="352741" y="0"/>
                    <a:pt x="787870" y="0"/>
                  </a:cubicBezTo>
                  <a:close/>
                </a:path>
              </a:pathLst>
            </a:custGeom>
            <a:solidFill>
              <a:srgbClr val="072B91">
                <a:alpha val="80000"/>
              </a:srgbClr>
            </a:solidFill>
            <a:ln w="25400" cap="flat" cmpd="sng" algn="ctr">
              <a:noFill/>
              <a:prstDash val="solid"/>
            </a:ln>
            <a:effectLst/>
          </p:spPr>
          <p:txBody>
            <a:bodyPr rtlCol="0" anchor="ctr"/>
            <a:lstStyle/>
            <a:p>
              <a:pPr marL="0" marR="0" lvl="0" indent="0" algn="ctr" defTabSz="914133"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KSO_Shape">
              <a:extLst>
                <a:ext uri="{FF2B5EF4-FFF2-40B4-BE49-F238E27FC236}">
                  <a16:creationId xmlns:a16="http://schemas.microsoft.com/office/drawing/2014/main" id="{23558115-C00A-4667-BC78-DE2DA99D9C21}"/>
                </a:ext>
              </a:extLst>
            </p:cNvPr>
            <p:cNvSpPr>
              <a:spLocks/>
            </p:cNvSpPr>
            <p:nvPr/>
          </p:nvSpPr>
          <p:spPr bwMode="auto">
            <a:xfrm>
              <a:off x="3513033" y="3586933"/>
              <a:ext cx="430626" cy="439414"/>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p>
              <a:pPr marL="0" marR="0" lvl="0" indent="0" algn="ctr" defTabSz="914133"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5" name="文本框 59">
              <a:extLst>
                <a:ext uri="{FF2B5EF4-FFF2-40B4-BE49-F238E27FC236}">
                  <a16:creationId xmlns:a16="http://schemas.microsoft.com/office/drawing/2014/main" id="{093D32C6-551E-4957-AEC2-BF5954778FF8}"/>
                </a:ext>
              </a:extLst>
            </p:cNvPr>
            <p:cNvSpPr txBox="1"/>
            <p:nvPr/>
          </p:nvSpPr>
          <p:spPr>
            <a:xfrm>
              <a:off x="3102007" y="4128108"/>
              <a:ext cx="1357226" cy="400110"/>
            </a:xfrm>
            <a:prstGeom prst="rect">
              <a:avLst/>
            </a:prstGeom>
            <a:noFill/>
          </p:spPr>
          <p:txBody>
            <a:bodyPr wrap="square" rtlCol="0">
              <a:spAutoFit/>
            </a:bodyPr>
            <a:lstStyle/>
            <a:p>
              <a:pPr marL="0" marR="0" lvl="0" indent="0" defTabSz="914133"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输入标题</a:t>
              </a:r>
            </a:p>
          </p:txBody>
        </p:sp>
      </p:grpSp>
      <p:grpSp>
        <p:nvGrpSpPr>
          <p:cNvPr id="26" name="组合 25">
            <a:extLst>
              <a:ext uri="{FF2B5EF4-FFF2-40B4-BE49-F238E27FC236}">
                <a16:creationId xmlns:a16="http://schemas.microsoft.com/office/drawing/2014/main" id="{C7811037-BD21-4FC8-9042-A03427186002}"/>
              </a:ext>
            </a:extLst>
          </p:cNvPr>
          <p:cNvGrpSpPr/>
          <p:nvPr/>
        </p:nvGrpSpPr>
        <p:grpSpPr>
          <a:xfrm>
            <a:off x="3965543" y="1611836"/>
            <a:ext cx="2368741" cy="2553483"/>
            <a:chOff x="4078604" y="2478655"/>
            <a:chExt cx="2369358" cy="2553482"/>
          </a:xfrm>
        </p:grpSpPr>
        <p:sp>
          <p:nvSpPr>
            <p:cNvPr id="27" name="任意多边形 28">
              <a:extLst>
                <a:ext uri="{FF2B5EF4-FFF2-40B4-BE49-F238E27FC236}">
                  <a16:creationId xmlns:a16="http://schemas.microsoft.com/office/drawing/2014/main" id="{93AC80C7-21F1-47EF-A673-B1B89AF1635E}"/>
                </a:ext>
              </a:extLst>
            </p:cNvPr>
            <p:cNvSpPr/>
            <p:nvPr/>
          </p:nvSpPr>
          <p:spPr>
            <a:xfrm>
              <a:off x="4078604" y="2478655"/>
              <a:ext cx="2369358" cy="2553482"/>
            </a:xfrm>
            <a:custGeom>
              <a:avLst/>
              <a:gdLst>
                <a:gd name="connsiteX0" fmla="*/ 1184679 w 2369358"/>
                <a:gd name="connsiteY0" fmla="*/ 0 h 2553482"/>
                <a:gd name="connsiteX1" fmla="*/ 2369358 w 2369358"/>
                <a:gd name="connsiteY1" fmla="*/ 1184679 h 2553482"/>
                <a:gd name="connsiteX2" fmla="*/ 1423433 w 2369358"/>
                <a:gd name="connsiteY2" fmla="*/ 2345290 h 2553482"/>
                <a:gd name="connsiteX3" fmla="*/ 1321945 w 2369358"/>
                <a:gd name="connsiteY3" fmla="*/ 2360779 h 2553482"/>
                <a:gd name="connsiteX4" fmla="*/ 1223444 w 2369358"/>
                <a:gd name="connsiteY4" fmla="*/ 2553482 h 2553482"/>
                <a:gd name="connsiteX5" fmla="*/ 1132988 w 2369358"/>
                <a:gd name="connsiteY5" fmla="*/ 2366748 h 2553482"/>
                <a:gd name="connsiteX6" fmla="*/ 1063553 w 2369358"/>
                <a:gd name="connsiteY6" fmla="*/ 2363242 h 2553482"/>
                <a:gd name="connsiteX7" fmla="*/ 0 w 2369358"/>
                <a:gd name="connsiteY7" fmla="*/ 1184679 h 2553482"/>
                <a:gd name="connsiteX8" fmla="*/ 1184679 w 2369358"/>
                <a:gd name="connsiteY8" fmla="*/ 0 h 255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9358" h="2553482">
                  <a:moveTo>
                    <a:pt x="1184679" y="0"/>
                  </a:moveTo>
                  <a:cubicBezTo>
                    <a:pt x="1838959" y="0"/>
                    <a:pt x="2369358" y="530399"/>
                    <a:pt x="2369358" y="1184679"/>
                  </a:cubicBezTo>
                  <a:cubicBezTo>
                    <a:pt x="2369358" y="1757174"/>
                    <a:pt x="1963272" y="2234823"/>
                    <a:pt x="1423433" y="2345290"/>
                  </a:cubicBezTo>
                  <a:lnTo>
                    <a:pt x="1321945" y="2360779"/>
                  </a:lnTo>
                  <a:lnTo>
                    <a:pt x="1223444" y="2553482"/>
                  </a:lnTo>
                  <a:lnTo>
                    <a:pt x="1132988" y="2366748"/>
                  </a:lnTo>
                  <a:lnTo>
                    <a:pt x="1063553" y="2363242"/>
                  </a:lnTo>
                  <a:cubicBezTo>
                    <a:pt x="466171" y="2302574"/>
                    <a:pt x="0" y="1798067"/>
                    <a:pt x="0" y="1184679"/>
                  </a:cubicBezTo>
                  <a:cubicBezTo>
                    <a:pt x="0" y="530399"/>
                    <a:pt x="530399" y="0"/>
                    <a:pt x="1184679" y="0"/>
                  </a:cubicBezTo>
                  <a:close/>
                </a:path>
              </a:pathLst>
            </a:custGeom>
            <a:solidFill>
              <a:srgbClr val="072B91"/>
            </a:solidFill>
            <a:ln w="25400" cap="flat" cmpd="sng" algn="ctr">
              <a:noFill/>
              <a:prstDash val="solid"/>
            </a:ln>
            <a:effectLst/>
          </p:spPr>
          <p:txBody>
            <a:bodyPr rtlCol="0" anchor="ctr"/>
            <a:lstStyle/>
            <a:p>
              <a:pPr marL="0" marR="0" lvl="0" indent="0" algn="ctr" defTabSz="914133"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8" name="组合 27">
              <a:extLst>
                <a:ext uri="{FF2B5EF4-FFF2-40B4-BE49-F238E27FC236}">
                  <a16:creationId xmlns:a16="http://schemas.microsoft.com/office/drawing/2014/main" id="{3C99E2C5-AD10-47C9-A308-8A710134F406}"/>
                </a:ext>
              </a:extLst>
            </p:cNvPr>
            <p:cNvGrpSpPr/>
            <p:nvPr/>
          </p:nvGrpSpPr>
          <p:grpSpPr>
            <a:xfrm>
              <a:off x="4614176" y="3268683"/>
              <a:ext cx="1562853" cy="1004206"/>
              <a:chOff x="4716874" y="2621791"/>
              <a:chExt cx="1562853" cy="1004206"/>
            </a:xfrm>
          </p:grpSpPr>
          <p:sp>
            <p:nvSpPr>
              <p:cNvPr id="29" name="KSO_Shape">
                <a:extLst>
                  <a:ext uri="{FF2B5EF4-FFF2-40B4-BE49-F238E27FC236}">
                    <a16:creationId xmlns:a16="http://schemas.microsoft.com/office/drawing/2014/main" id="{5A3056B4-A905-4348-A962-3566DE139245}"/>
                  </a:ext>
                </a:extLst>
              </p:cNvPr>
              <p:cNvSpPr>
                <a:spLocks/>
              </p:cNvSpPr>
              <p:nvPr/>
            </p:nvSpPr>
            <p:spPr bwMode="auto">
              <a:xfrm>
                <a:off x="5143687" y="2621791"/>
                <a:ext cx="441100" cy="441836"/>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p>
                <a:pPr marL="0" marR="0" lvl="0" indent="0" algn="ctr" defTabSz="914133"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0" name="文本框 60">
                <a:extLst>
                  <a:ext uri="{FF2B5EF4-FFF2-40B4-BE49-F238E27FC236}">
                    <a16:creationId xmlns:a16="http://schemas.microsoft.com/office/drawing/2014/main" id="{0D69691C-FB73-4989-8294-51CF52C8A52B}"/>
                  </a:ext>
                </a:extLst>
              </p:cNvPr>
              <p:cNvSpPr txBox="1"/>
              <p:nvPr/>
            </p:nvSpPr>
            <p:spPr>
              <a:xfrm>
                <a:off x="4716874" y="3225887"/>
                <a:ext cx="1562853" cy="400110"/>
              </a:xfrm>
              <a:prstGeom prst="rect">
                <a:avLst/>
              </a:prstGeom>
              <a:noFill/>
            </p:spPr>
            <p:txBody>
              <a:bodyPr wrap="square" rtlCol="0">
                <a:spAutoFit/>
              </a:bodyPr>
              <a:lstStyle/>
              <a:p>
                <a:pPr marL="0" marR="0" lvl="0" indent="0" defTabSz="914133"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输入标题</a:t>
                </a:r>
              </a:p>
            </p:txBody>
          </p:sp>
        </p:grpSp>
      </p:grpSp>
      <p:grpSp>
        <p:nvGrpSpPr>
          <p:cNvPr id="31" name="组合 30">
            <a:extLst>
              <a:ext uri="{FF2B5EF4-FFF2-40B4-BE49-F238E27FC236}">
                <a16:creationId xmlns:a16="http://schemas.microsoft.com/office/drawing/2014/main" id="{E0BCEBC5-78B5-4BD6-A2A9-E886F731028E}"/>
              </a:ext>
            </a:extLst>
          </p:cNvPr>
          <p:cNvGrpSpPr/>
          <p:nvPr/>
        </p:nvGrpSpPr>
        <p:grpSpPr>
          <a:xfrm>
            <a:off x="8077037" y="2160691"/>
            <a:ext cx="1834448" cy="1997677"/>
            <a:chOff x="7567273" y="3027509"/>
            <a:chExt cx="1834926" cy="1997677"/>
          </a:xfrm>
        </p:grpSpPr>
        <p:sp>
          <p:nvSpPr>
            <p:cNvPr id="32" name="任意多边形 33">
              <a:extLst>
                <a:ext uri="{FF2B5EF4-FFF2-40B4-BE49-F238E27FC236}">
                  <a16:creationId xmlns:a16="http://schemas.microsoft.com/office/drawing/2014/main" id="{100B4FE0-525A-41CB-BDE3-B04F3E40BD7B}"/>
                </a:ext>
              </a:extLst>
            </p:cNvPr>
            <p:cNvSpPr/>
            <p:nvPr/>
          </p:nvSpPr>
          <p:spPr>
            <a:xfrm>
              <a:off x="7567273" y="3027509"/>
              <a:ext cx="1834926" cy="1997677"/>
            </a:xfrm>
            <a:custGeom>
              <a:avLst/>
              <a:gdLst>
                <a:gd name="connsiteX0" fmla="*/ 917463 w 1834926"/>
                <a:gd name="connsiteY0" fmla="*/ 0 h 1997677"/>
                <a:gd name="connsiteX1" fmla="*/ 1834926 w 1834926"/>
                <a:gd name="connsiteY1" fmla="*/ 917463 h 1997677"/>
                <a:gd name="connsiteX2" fmla="*/ 1102364 w 1834926"/>
                <a:gd name="connsiteY2" fmla="*/ 1816287 h 1997677"/>
                <a:gd name="connsiteX3" fmla="*/ 1016983 w 1834926"/>
                <a:gd name="connsiteY3" fmla="*/ 1829317 h 1997677"/>
                <a:gd name="connsiteX4" fmla="*/ 930925 w 1834926"/>
                <a:gd name="connsiteY4" fmla="*/ 1997677 h 1997677"/>
                <a:gd name="connsiteX5" fmla="*/ 850447 w 1834926"/>
                <a:gd name="connsiteY5" fmla="*/ 1831542 h 1997677"/>
                <a:gd name="connsiteX6" fmla="*/ 823658 w 1834926"/>
                <a:gd name="connsiteY6" fmla="*/ 1830189 h 1997677"/>
                <a:gd name="connsiteX7" fmla="*/ 0 w 1834926"/>
                <a:gd name="connsiteY7" fmla="*/ 917463 h 1997677"/>
                <a:gd name="connsiteX8" fmla="*/ 917463 w 1834926"/>
                <a:gd name="connsiteY8" fmla="*/ 0 h 199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4926" h="1997677">
                  <a:moveTo>
                    <a:pt x="917463" y="0"/>
                  </a:moveTo>
                  <a:cubicBezTo>
                    <a:pt x="1424164" y="0"/>
                    <a:pt x="1834926" y="410762"/>
                    <a:pt x="1834926" y="917463"/>
                  </a:cubicBezTo>
                  <a:cubicBezTo>
                    <a:pt x="1834926" y="1360827"/>
                    <a:pt x="1520436" y="1730737"/>
                    <a:pt x="1102364" y="1816287"/>
                  </a:cubicBezTo>
                  <a:lnTo>
                    <a:pt x="1016983" y="1829317"/>
                  </a:lnTo>
                  <a:lnTo>
                    <a:pt x="930925" y="1997677"/>
                  </a:lnTo>
                  <a:lnTo>
                    <a:pt x="850447" y="1831542"/>
                  </a:lnTo>
                  <a:lnTo>
                    <a:pt x="823658" y="1830189"/>
                  </a:lnTo>
                  <a:cubicBezTo>
                    <a:pt x="361022" y="1783206"/>
                    <a:pt x="0" y="1392495"/>
                    <a:pt x="0" y="917463"/>
                  </a:cubicBezTo>
                  <a:cubicBezTo>
                    <a:pt x="0" y="410762"/>
                    <a:pt x="410762" y="0"/>
                    <a:pt x="917463" y="0"/>
                  </a:cubicBezTo>
                  <a:close/>
                </a:path>
              </a:pathLst>
            </a:custGeom>
            <a:solidFill>
              <a:srgbClr val="072B91"/>
            </a:solidFill>
            <a:ln w="25400" cap="flat" cmpd="sng" algn="ctr">
              <a:noFill/>
              <a:prstDash val="solid"/>
            </a:ln>
            <a:effectLst/>
          </p:spPr>
          <p:txBody>
            <a:bodyPr rtlCol="0" anchor="ctr"/>
            <a:lstStyle/>
            <a:p>
              <a:pPr marL="0" marR="0" lvl="0" indent="0" algn="ctr" defTabSz="914133"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KSO_Shape">
              <a:extLst>
                <a:ext uri="{FF2B5EF4-FFF2-40B4-BE49-F238E27FC236}">
                  <a16:creationId xmlns:a16="http://schemas.microsoft.com/office/drawing/2014/main" id="{F54A67D5-0DD0-47EA-AA48-45A69DAD66BE}"/>
                </a:ext>
              </a:extLst>
            </p:cNvPr>
            <p:cNvSpPr>
              <a:spLocks/>
            </p:cNvSpPr>
            <p:nvPr/>
          </p:nvSpPr>
          <p:spPr bwMode="auto">
            <a:xfrm>
              <a:off x="8272488" y="3431336"/>
              <a:ext cx="520284" cy="433570"/>
            </a:xfrm>
            <a:custGeom>
              <a:avLst/>
              <a:gdLst>
                <a:gd name="T0" fmla="*/ 2147483646 w 282"/>
                <a:gd name="T1" fmla="*/ 2147483646 h 235"/>
                <a:gd name="T2" fmla="*/ 2147483646 w 282"/>
                <a:gd name="T3" fmla="*/ 2147483646 h 235"/>
                <a:gd name="T4" fmla="*/ 2147483646 w 282"/>
                <a:gd name="T5" fmla="*/ 2147483646 h 235"/>
                <a:gd name="T6" fmla="*/ 2147483646 w 282"/>
                <a:gd name="T7" fmla="*/ 2147483646 h 235"/>
                <a:gd name="T8" fmla="*/ 2147483646 w 282"/>
                <a:gd name="T9" fmla="*/ 2147483646 h 235"/>
                <a:gd name="T10" fmla="*/ 2147483646 w 282"/>
                <a:gd name="T11" fmla="*/ 2147483646 h 235"/>
                <a:gd name="T12" fmla="*/ 2147483646 w 282"/>
                <a:gd name="T13" fmla="*/ 2147483646 h 235"/>
                <a:gd name="T14" fmla="*/ 2147483646 w 282"/>
                <a:gd name="T15" fmla="*/ 2147483646 h 235"/>
                <a:gd name="T16" fmla="*/ 2147483646 w 282"/>
                <a:gd name="T17" fmla="*/ 2147483646 h 235"/>
                <a:gd name="T18" fmla="*/ 2147483646 w 282"/>
                <a:gd name="T19" fmla="*/ 2147483646 h 235"/>
                <a:gd name="T20" fmla="*/ 2147483646 w 282"/>
                <a:gd name="T21" fmla="*/ 2147483646 h 235"/>
                <a:gd name="T22" fmla="*/ 2147483646 w 282"/>
                <a:gd name="T23" fmla="*/ 2147483646 h 235"/>
                <a:gd name="T24" fmla="*/ 2147483646 w 282"/>
                <a:gd name="T25" fmla="*/ 2147483646 h 235"/>
                <a:gd name="T26" fmla="*/ 2147483646 w 282"/>
                <a:gd name="T27" fmla="*/ 2147483646 h 235"/>
                <a:gd name="T28" fmla="*/ 2147483646 w 282"/>
                <a:gd name="T29" fmla="*/ 2147483646 h 235"/>
                <a:gd name="T30" fmla="*/ 2147483646 w 282"/>
                <a:gd name="T31" fmla="*/ 2147483646 h 235"/>
                <a:gd name="T32" fmla="*/ 2147483646 w 282"/>
                <a:gd name="T33" fmla="*/ 2147483646 h 235"/>
                <a:gd name="T34" fmla="*/ 2147483646 w 282"/>
                <a:gd name="T35" fmla="*/ 2147483646 h 235"/>
                <a:gd name="T36" fmla="*/ 2147483646 w 282"/>
                <a:gd name="T37" fmla="*/ 2147483646 h 235"/>
                <a:gd name="T38" fmla="*/ 2147483646 w 282"/>
                <a:gd name="T39" fmla="*/ 2147483646 h 235"/>
                <a:gd name="T40" fmla="*/ 2147483646 w 282"/>
                <a:gd name="T41" fmla="*/ 2147483646 h 235"/>
                <a:gd name="T42" fmla="*/ 2147483646 w 282"/>
                <a:gd name="T43" fmla="*/ 2147483646 h 235"/>
                <a:gd name="T44" fmla="*/ 2147483646 w 282"/>
                <a:gd name="T45" fmla="*/ 2147483646 h 235"/>
                <a:gd name="T46" fmla="*/ 2147483646 w 282"/>
                <a:gd name="T47" fmla="*/ 2147483646 h 235"/>
                <a:gd name="T48" fmla="*/ 2147483646 w 282"/>
                <a:gd name="T49" fmla="*/ 2147483646 h 235"/>
                <a:gd name="T50" fmla="*/ 2147483646 w 282"/>
                <a:gd name="T51" fmla="*/ 2147483646 h 235"/>
                <a:gd name="T52" fmla="*/ 2147483646 w 282"/>
                <a:gd name="T53" fmla="*/ 2147483646 h 235"/>
                <a:gd name="T54" fmla="*/ 2147483646 w 282"/>
                <a:gd name="T55" fmla="*/ 2147483646 h 235"/>
                <a:gd name="T56" fmla="*/ 2147483646 w 282"/>
                <a:gd name="T57" fmla="*/ 2147483646 h 235"/>
                <a:gd name="T58" fmla="*/ 2147483646 w 282"/>
                <a:gd name="T59" fmla="*/ 2147483646 h 235"/>
                <a:gd name="T60" fmla="*/ 2147483646 w 282"/>
                <a:gd name="T61" fmla="*/ 2147483646 h 235"/>
                <a:gd name="T62" fmla="*/ 2147483646 w 282"/>
                <a:gd name="T63" fmla="*/ 2147483646 h 235"/>
                <a:gd name="T64" fmla="*/ 2147483646 w 282"/>
                <a:gd name="T65" fmla="*/ 2147483646 h 235"/>
                <a:gd name="T66" fmla="*/ 2147483646 w 282"/>
                <a:gd name="T67" fmla="*/ 2147483646 h 235"/>
                <a:gd name="T68" fmla="*/ 2147483646 w 282"/>
                <a:gd name="T69" fmla="*/ 2147483646 h 235"/>
                <a:gd name="T70" fmla="*/ 2147483646 w 282"/>
                <a:gd name="T71" fmla="*/ 2147483646 h 235"/>
                <a:gd name="T72" fmla="*/ 2147483646 w 282"/>
                <a:gd name="T73" fmla="*/ 2147483646 h 235"/>
                <a:gd name="T74" fmla="*/ 2147483646 w 282"/>
                <a:gd name="T75" fmla="*/ 2147483646 h 235"/>
                <a:gd name="T76" fmla="*/ 2147483646 w 282"/>
                <a:gd name="T77" fmla="*/ 2147483646 h 235"/>
                <a:gd name="T78" fmla="*/ 2147483646 w 282"/>
                <a:gd name="T79" fmla="*/ 2147483646 h 235"/>
                <a:gd name="T80" fmla="*/ 2147483646 w 282"/>
                <a:gd name="T81" fmla="*/ 2147483646 h 235"/>
                <a:gd name="T82" fmla="*/ 2147483646 w 282"/>
                <a:gd name="T83" fmla="*/ 2147483646 h 235"/>
                <a:gd name="T84" fmla="*/ 2147483646 w 282"/>
                <a:gd name="T85" fmla="*/ 2147483646 h 235"/>
                <a:gd name="T86" fmla="*/ 2147483646 w 282"/>
                <a:gd name="T87" fmla="*/ 2147483646 h 235"/>
                <a:gd name="T88" fmla="*/ 2147483646 w 282"/>
                <a:gd name="T89" fmla="*/ 2147483646 h 235"/>
                <a:gd name="T90" fmla="*/ 2147483646 w 282"/>
                <a:gd name="T91" fmla="*/ 2147483646 h 235"/>
                <a:gd name="T92" fmla="*/ 2147483646 w 282"/>
                <a:gd name="T93" fmla="*/ 2147483646 h 235"/>
                <a:gd name="T94" fmla="*/ 2147483646 w 282"/>
                <a:gd name="T95" fmla="*/ 2147483646 h 235"/>
                <a:gd name="T96" fmla="*/ 2147483646 w 282"/>
                <a:gd name="T97" fmla="*/ 2147483646 h 235"/>
                <a:gd name="T98" fmla="*/ 2147483646 w 282"/>
                <a:gd name="T99" fmla="*/ 2147483646 h 235"/>
                <a:gd name="T100" fmla="*/ 2147483646 w 282"/>
                <a:gd name="T101" fmla="*/ 2147483646 h 235"/>
                <a:gd name="T102" fmla="*/ 0 w 282"/>
                <a:gd name="T103" fmla="*/ 2147483646 h 235"/>
                <a:gd name="T104" fmla="*/ 0 w 282"/>
                <a:gd name="T105" fmla="*/ 2147483646 h 235"/>
                <a:gd name="T106" fmla="*/ 2147483646 w 282"/>
                <a:gd name="T107" fmla="*/ 2147483646 h 235"/>
                <a:gd name="T108" fmla="*/ 2147483646 w 282"/>
                <a:gd name="T109" fmla="*/ 2147483646 h 235"/>
                <a:gd name="T110" fmla="*/ 2147483646 w 282"/>
                <a:gd name="T111" fmla="*/ 2147483646 h 235"/>
                <a:gd name="T112" fmla="*/ 2147483646 w 282"/>
                <a:gd name="T113" fmla="*/ 2147483646 h 235"/>
                <a:gd name="T114" fmla="*/ 2147483646 w 282"/>
                <a:gd name="T115" fmla="*/ 2147483646 h 235"/>
                <a:gd name="T116" fmla="*/ 2147483646 w 282"/>
                <a:gd name="T117" fmla="*/ 2147483646 h 235"/>
                <a:gd name="T118" fmla="*/ 2147483646 w 282"/>
                <a:gd name="T119" fmla="*/ 2147483646 h 235"/>
                <a:gd name="T120" fmla="*/ 2147483646 w 282"/>
                <a:gd name="T121" fmla="*/ 2147483646 h 235"/>
                <a:gd name="T122" fmla="*/ 2147483646 w 282"/>
                <a:gd name="T123" fmla="*/ 2147483646 h 23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ysClr val="window" lastClr="FFFFFF"/>
            </a:solidFill>
            <a:ln>
              <a:noFill/>
            </a:ln>
          </p:spPr>
          <p:txBody>
            <a:bodyPr anchor="ctr"/>
            <a:lstStyle/>
            <a:p>
              <a:pPr marL="0" marR="0" lvl="0" indent="0" defTabSz="914133"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4" name="文本框 63">
              <a:extLst>
                <a:ext uri="{FF2B5EF4-FFF2-40B4-BE49-F238E27FC236}">
                  <a16:creationId xmlns:a16="http://schemas.microsoft.com/office/drawing/2014/main" id="{03318535-B634-4D88-8763-3E5A14152A01}"/>
                </a:ext>
              </a:extLst>
            </p:cNvPr>
            <p:cNvSpPr txBox="1"/>
            <p:nvPr/>
          </p:nvSpPr>
          <p:spPr>
            <a:xfrm>
              <a:off x="7925165" y="3989044"/>
              <a:ext cx="1477034" cy="400110"/>
            </a:xfrm>
            <a:prstGeom prst="rect">
              <a:avLst/>
            </a:prstGeom>
            <a:noFill/>
          </p:spPr>
          <p:txBody>
            <a:bodyPr wrap="square" rtlCol="0">
              <a:spAutoFit/>
            </a:bodyPr>
            <a:lstStyle/>
            <a:p>
              <a:pPr marL="0" marR="0" lvl="0" indent="0" defTabSz="914133"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输入标题</a:t>
              </a:r>
            </a:p>
          </p:txBody>
        </p:sp>
      </p:grpSp>
      <p:sp>
        <p:nvSpPr>
          <p:cNvPr id="35" name="矩形 34">
            <a:extLst>
              <a:ext uri="{FF2B5EF4-FFF2-40B4-BE49-F238E27FC236}">
                <a16:creationId xmlns:a16="http://schemas.microsoft.com/office/drawing/2014/main" id="{8E15BAE5-9057-48EE-8580-699353EA2E91}"/>
              </a:ext>
            </a:extLst>
          </p:cNvPr>
          <p:cNvSpPr/>
          <p:nvPr/>
        </p:nvSpPr>
        <p:spPr>
          <a:xfrm>
            <a:off x="2280625" y="4452954"/>
            <a:ext cx="1849480" cy="1133106"/>
          </a:xfrm>
          <a:prstGeom prst="rect">
            <a:avLst/>
          </a:prstGeom>
        </p:spPr>
        <p:txBody>
          <a:bodyPr wrap="square" lIns="91416" tIns="45708" rIns="91416" bIns="45708">
            <a:spAutoFit/>
          </a:bodyPr>
          <a:lstStyle/>
          <a:p>
            <a:pPr defTabSz="914133">
              <a:lnSpc>
                <a:spcPct val="130000"/>
              </a:lnSpc>
              <a:spcBef>
                <a:spcPct val="0"/>
              </a:spcBef>
            </a:pPr>
            <a:r>
              <a:rPr lang="zh-CN" altLang="en-US" sz="1333" dirty="0">
                <a:solidFill>
                  <a:prstClr val="black">
                    <a:lumMod val="50000"/>
                    <a:lumOff val="50000"/>
                  </a:prstClr>
                </a:solidFill>
                <a:latin typeface="微软雅黑" panose="020B0503020204020204" pitchFamily="34" charset="-122"/>
                <a:ea typeface="微软雅黑" panose="020B0503020204020204" pitchFamily="34" charset="-122"/>
              </a:rPr>
              <a:t>您的内容打在这里，或者通过复制您的文本后，在此框中选择粘贴。</a:t>
            </a:r>
          </a:p>
        </p:txBody>
      </p:sp>
      <p:sp>
        <p:nvSpPr>
          <p:cNvPr id="36" name="矩形 35">
            <a:extLst>
              <a:ext uri="{FF2B5EF4-FFF2-40B4-BE49-F238E27FC236}">
                <a16:creationId xmlns:a16="http://schemas.microsoft.com/office/drawing/2014/main" id="{90BDE241-096F-4C8E-956B-5D0400269204}"/>
              </a:ext>
            </a:extLst>
          </p:cNvPr>
          <p:cNvSpPr/>
          <p:nvPr/>
        </p:nvSpPr>
        <p:spPr>
          <a:xfrm>
            <a:off x="4318564" y="4411958"/>
            <a:ext cx="1849480" cy="1133106"/>
          </a:xfrm>
          <a:prstGeom prst="rect">
            <a:avLst/>
          </a:prstGeom>
        </p:spPr>
        <p:txBody>
          <a:bodyPr wrap="square" lIns="91416" tIns="45708" rIns="91416" bIns="45708">
            <a:spAutoFit/>
          </a:bodyPr>
          <a:lstStyle/>
          <a:p>
            <a:pPr defTabSz="914133">
              <a:lnSpc>
                <a:spcPct val="130000"/>
              </a:lnSpc>
              <a:spcBef>
                <a:spcPct val="0"/>
              </a:spcBef>
            </a:pPr>
            <a:r>
              <a:rPr lang="zh-CN" altLang="en-US" sz="1333" dirty="0">
                <a:solidFill>
                  <a:prstClr val="black">
                    <a:lumMod val="50000"/>
                    <a:lumOff val="50000"/>
                  </a:prstClr>
                </a:solidFill>
                <a:latin typeface="微软雅黑" panose="020B0503020204020204" pitchFamily="34" charset="-122"/>
                <a:ea typeface="微软雅黑" panose="020B0503020204020204" pitchFamily="34" charset="-122"/>
              </a:rPr>
              <a:t>您的内容打在这里，或者通过复制您的文本后，在此框中选择粘贴。</a:t>
            </a:r>
          </a:p>
        </p:txBody>
      </p:sp>
      <p:sp>
        <p:nvSpPr>
          <p:cNvPr id="37" name="矩形 36">
            <a:extLst>
              <a:ext uri="{FF2B5EF4-FFF2-40B4-BE49-F238E27FC236}">
                <a16:creationId xmlns:a16="http://schemas.microsoft.com/office/drawing/2014/main" id="{599018BC-00F7-401C-95BF-8F8D281C628C}"/>
              </a:ext>
            </a:extLst>
          </p:cNvPr>
          <p:cNvSpPr/>
          <p:nvPr/>
        </p:nvSpPr>
        <p:spPr>
          <a:xfrm>
            <a:off x="6312024" y="4411958"/>
            <a:ext cx="1849480" cy="1133106"/>
          </a:xfrm>
          <a:prstGeom prst="rect">
            <a:avLst/>
          </a:prstGeom>
        </p:spPr>
        <p:txBody>
          <a:bodyPr wrap="square" lIns="91416" tIns="45708" rIns="91416" bIns="45708">
            <a:spAutoFit/>
          </a:bodyPr>
          <a:lstStyle/>
          <a:p>
            <a:pPr defTabSz="914133">
              <a:lnSpc>
                <a:spcPct val="130000"/>
              </a:lnSpc>
              <a:spcBef>
                <a:spcPct val="0"/>
              </a:spcBef>
            </a:pPr>
            <a:r>
              <a:rPr lang="zh-CN" altLang="en-US" sz="1333" dirty="0">
                <a:solidFill>
                  <a:prstClr val="black">
                    <a:lumMod val="50000"/>
                    <a:lumOff val="50000"/>
                  </a:prstClr>
                </a:solidFill>
                <a:latin typeface="微软雅黑" panose="020B0503020204020204" pitchFamily="34" charset="-122"/>
                <a:ea typeface="微软雅黑" panose="020B0503020204020204" pitchFamily="34" charset="-122"/>
              </a:rPr>
              <a:t>您的内容打在这里，或者通过复制您的文本后，在此框中选择粘贴。</a:t>
            </a:r>
          </a:p>
        </p:txBody>
      </p:sp>
      <p:sp>
        <p:nvSpPr>
          <p:cNvPr id="38" name="矩形 37">
            <a:extLst>
              <a:ext uri="{FF2B5EF4-FFF2-40B4-BE49-F238E27FC236}">
                <a16:creationId xmlns:a16="http://schemas.microsoft.com/office/drawing/2014/main" id="{C67491E1-6FDF-4AD3-9E30-C96D060D1EBB}"/>
              </a:ext>
            </a:extLst>
          </p:cNvPr>
          <p:cNvSpPr/>
          <p:nvPr/>
        </p:nvSpPr>
        <p:spPr>
          <a:xfrm>
            <a:off x="8133995" y="4411958"/>
            <a:ext cx="1849480" cy="1133106"/>
          </a:xfrm>
          <a:prstGeom prst="rect">
            <a:avLst/>
          </a:prstGeom>
        </p:spPr>
        <p:txBody>
          <a:bodyPr wrap="square" lIns="91416" tIns="45708" rIns="91416" bIns="45708">
            <a:spAutoFit/>
          </a:bodyPr>
          <a:lstStyle/>
          <a:p>
            <a:pPr defTabSz="914133">
              <a:lnSpc>
                <a:spcPct val="130000"/>
              </a:lnSpc>
              <a:spcBef>
                <a:spcPct val="0"/>
              </a:spcBef>
            </a:pPr>
            <a:r>
              <a:rPr lang="zh-CN" altLang="en-US" sz="1333" dirty="0">
                <a:solidFill>
                  <a:prstClr val="black">
                    <a:lumMod val="50000"/>
                    <a:lumOff val="50000"/>
                  </a:prstClr>
                </a:solidFill>
                <a:latin typeface="微软雅黑" panose="020B0503020204020204" pitchFamily="34" charset="-122"/>
                <a:ea typeface="微软雅黑" panose="020B0503020204020204" pitchFamily="34" charset="-122"/>
              </a:rPr>
              <a:t>您的内容打在这里，或者通过复制您的文本后，在此框中选择粘贴。</a:t>
            </a:r>
          </a:p>
        </p:txBody>
      </p:sp>
      <p:grpSp>
        <p:nvGrpSpPr>
          <p:cNvPr id="9" name="组合 8">
            <a:extLst>
              <a:ext uri="{FF2B5EF4-FFF2-40B4-BE49-F238E27FC236}">
                <a16:creationId xmlns:a16="http://schemas.microsoft.com/office/drawing/2014/main" id="{97700F3B-B95F-21D0-81C1-22F3297EB22A}"/>
              </a:ext>
            </a:extLst>
          </p:cNvPr>
          <p:cNvGrpSpPr/>
          <p:nvPr/>
        </p:nvGrpSpPr>
        <p:grpSpPr>
          <a:xfrm>
            <a:off x="0" y="260648"/>
            <a:ext cx="3752647" cy="905661"/>
            <a:chOff x="0" y="260648"/>
            <a:chExt cx="3752647" cy="905661"/>
          </a:xfrm>
        </p:grpSpPr>
        <p:sp>
          <p:nvSpPr>
            <p:cNvPr id="10" name="矩形 9">
              <a:extLst>
                <a:ext uri="{FF2B5EF4-FFF2-40B4-BE49-F238E27FC236}">
                  <a16:creationId xmlns:a16="http://schemas.microsoft.com/office/drawing/2014/main" id="{3DB41515-4812-5A2B-527B-9D1BACF9D3B8}"/>
                </a:ext>
              </a:extLst>
            </p:cNvPr>
            <p:cNvSpPr/>
            <p:nvPr/>
          </p:nvSpPr>
          <p:spPr>
            <a:xfrm>
              <a:off x="0" y="374221"/>
              <a:ext cx="551384" cy="792088"/>
            </a:xfrm>
            <a:prstGeom prst="rect">
              <a:avLst/>
            </a:prstGeom>
            <a:solidFill>
              <a:srgbClr val="1437A6"/>
            </a:solidFill>
            <a:ln>
              <a:solidFill>
                <a:srgbClr val="1437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39" name="组合 38">
              <a:extLst>
                <a:ext uri="{FF2B5EF4-FFF2-40B4-BE49-F238E27FC236}">
                  <a16:creationId xmlns:a16="http://schemas.microsoft.com/office/drawing/2014/main" id="{9364BBF4-B1EA-83EE-B499-4E4D29055DF5}"/>
                </a:ext>
              </a:extLst>
            </p:cNvPr>
            <p:cNvGrpSpPr/>
            <p:nvPr/>
          </p:nvGrpSpPr>
          <p:grpSpPr>
            <a:xfrm>
              <a:off x="695400" y="260648"/>
              <a:ext cx="3057247" cy="678559"/>
              <a:chOff x="623392" y="310880"/>
              <a:chExt cx="3057247" cy="678559"/>
            </a:xfrm>
          </p:grpSpPr>
          <p:sp>
            <p:nvSpPr>
              <p:cNvPr id="40" name="文本框 39">
                <a:extLst>
                  <a:ext uri="{FF2B5EF4-FFF2-40B4-BE49-F238E27FC236}">
                    <a16:creationId xmlns:a16="http://schemas.microsoft.com/office/drawing/2014/main" id="{CBF34EE8-A17B-EC23-D690-794DBA430F6A}"/>
                  </a:ext>
                </a:extLst>
              </p:cNvPr>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p>
            </p:txBody>
          </p:sp>
          <p:cxnSp>
            <p:nvCxnSpPr>
              <p:cNvPr id="41" name="直接连接符 40">
                <a:extLst>
                  <a:ext uri="{FF2B5EF4-FFF2-40B4-BE49-F238E27FC236}">
                    <a16:creationId xmlns:a16="http://schemas.microsoft.com/office/drawing/2014/main" id="{8F6B49A8-3CB2-E2B7-2E54-967A2A602A77}"/>
                  </a:ext>
                </a:extLst>
              </p:cNvPr>
              <p:cNvCxnSpPr/>
              <p:nvPr/>
            </p:nvCxnSpPr>
            <p:spPr>
              <a:xfrm>
                <a:off x="623392" y="989439"/>
                <a:ext cx="2880320" cy="0"/>
              </a:xfrm>
              <a:prstGeom prst="line">
                <a:avLst/>
              </a:prstGeom>
              <a:ln w="28575">
                <a:gradFill flip="none" rotWithShape="1">
                  <a:gsLst>
                    <a:gs pos="0">
                      <a:srgbClr val="0323B8"/>
                    </a:gs>
                    <a:gs pos="93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135858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F3E2656C-0BA5-410C-9584-4856C8D9D2A6}"/>
              </a:ext>
            </a:extLst>
          </p:cNvPr>
          <p:cNvSpPr txBox="1"/>
          <p:nvPr/>
        </p:nvSpPr>
        <p:spPr>
          <a:xfrm>
            <a:off x="10505565"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sp>
        <p:nvSpPr>
          <p:cNvPr id="11" name="AutoShape 6">
            <a:extLst>
              <a:ext uri="{FF2B5EF4-FFF2-40B4-BE49-F238E27FC236}">
                <a16:creationId xmlns:a16="http://schemas.microsoft.com/office/drawing/2014/main" id="{AD21EC16-C600-44D1-BED7-745C11AD93C6}"/>
              </a:ext>
            </a:extLst>
          </p:cNvPr>
          <p:cNvSpPr>
            <a:spLocks/>
          </p:cNvSpPr>
          <p:nvPr/>
        </p:nvSpPr>
        <p:spPr bwMode="auto">
          <a:xfrm>
            <a:off x="6095374" y="1751301"/>
            <a:ext cx="1642462" cy="1233519"/>
          </a:xfrm>
          <a:custGeom>
            <a:avLst/>
            <a:gdLst>
              <a:gd name="T0" fmla="*/ 1558845 w 21600"/>
              <a:gd name="T1" fmla="*/ 1170782 h 21600"/>
              <a:gd name="T2" fmla="*/ 1558845 w 21600"/>
              <a:gd name="T3" fmla="*/ 1170782 h 21600"/>
              <a:gd name="T4" fmla="*/ 1558845 w 21600"/>
              <a:gd name="T5" fmla="*/ 1170782 h 21600"/>
              <a:gd name="T6" fmla="*/ 1558845 w 21600"/>
              <a:gd name="T7" fmla="*/ 117078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 y="0"/>
                </a:moveTo>
                <a:lnTo>
                  <a:pt x="0" y="10"/>
                </a:lnTo>
                <a:lnTo>
                  <a:pt x="181" y="11854"/>
                </a:lnTo>
                <a:lnTo>
                  <a:pt x="14811" y="21599"/>
                </a:lnTo>
                <a:lnTo>
                  <a:pt x="21599" y="13892"/>
                </a:lnTo>
                <a:lnTo>
                  <a:pt x="16" y="0"/>
                </a:lnTo>
                <a:close/>
              </a:path>
            </a:pathLst>
          </a:custGeom>
          <a:solidFill>
            <a:srgbClr val="0053A3"/>
          </a:solidFill>
          <a:ln>
            <a:solidFill>
              <a:sysClr val="window" lastClr="FFFFFF"/>
            </a:solidFill>
          </a:ln>
          <a:effectLst/>
        </p:spPr>
        <p:txBody>
          <a:bodyPr lIns="0" tIns="0" rIns="0" bIns="0" anchor="ctr"/>
          <a:lstStyle/>
          <a:p>
            <a:pPr marL="0" marR="0" lvl="0" indent="0" algn="ctr" defTabSz="609402"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 name="AutoShape 7">
            <a:extLst>
              <a:ext uri="{FF2B5EF4-FFF2-40B4-BE49-F238E27FC236}">
                <a16:creationId xmlns:a16="http://schemas.microsoft.com/office/drawing/2014/main" id="{B27063C4-5DEC-4212-A076-533B5152C949}"/>
              </a:ext>
            </a:extLst>
          </p:cNvPr>
          <p:cNvSpPr>
            <a:spLocks/>
          </p:cNvSpPr>
          <p:nvPr/>
        </p:nvSpPr>
        <p:spPr bwMode="auto">
          <a:xfrm>
            <a:off x="7221849" y="2544098"/>
            <a:ext cx="905696" cy="1747833"/>
          </a:xfrm>
          <a:custGeom>
            <a:avLst/>
            <a:gdLst>
              <a:gd name="T0" fmla="*/ 859587 w 21600"/>
              <a:gd name="T1" fmla="*/ 1658938 h 21600"/>
              <a:gd name="T2" fmla="*/ 859587 w 21600"/>
              <a:gd name="T3" fmla="*/ 1658938 h 21600"/>
              <a:gd name="T4" fmla="*/ 859587 w 21600"/>
              <a:gd name="T5" fmla="*/ 1658938 h 21600"/>
              <a:gd name="T6" fmla="*/ 859587 w 21600"/>
              <a:gd name="T7" fmla="*/ 1658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159" y="0"/>
                </a:moveTo>
                <a:lnTo>
                  <a:pt x="0" y="5438"/>
                </a:lnTo>
                <a:lnTo>
                  <a:pt x="6423" y="20020"/>
                </a:lnTo>
                <a:lnTo>
                  <a:pt x="6234" y="20144"/>
                </a:lnTo>
                <a:lnTo>
                  <a:pt x="21600" y="21599"/>
                </a:lnTo>
                <a:lnTo>
                  <a:pt x="12159" y="0"/>
                </a:lnTo>
                <a:close/>
              </a:path>
            </a:pathLst>
          </a:custGeom>
          <a:solidFill>
            <a:srgbClr val="0053A3"/>
          </a:solidFill>
          <a:ln>
            <a:solidFill>
              <a:sysClr val="window" lastClr="FFFFFF"/>
            </a:solidFill>
          </a:ln>
          <a:effectLst/>
        </p:spPr>
        <p:txBody>
          <a:bodyPr lIns="0" tIns="0" rIns="0" bIns="0" anchor="ctr"/>
          <a:lstStyle/>
          <a:p>
            <a:pPr marL="0" marR="0" lvl="0" indent="0" algn="ctr" defTabSz="609402"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 name="AutoShape 8">
            <a:extLst>
              <a:ext uri="{FF2B5EF4-FFF2-40B4-BE49-F238E27FC236}">
                <a16:creationId xmlns:a16="http://schemas.microsoft.com/office/drawing/2014/main" id="{2E230A7F-95B2-4326-B8F4-64772106450A}"/>
              </a:ext>
            </a:extLst>
          </p:cNvPr>
          <p:cNvSpPr>
            <a:spLocks/>
          </p:cNvSpPr>
          <p:nvPr/>
        </p:nvSpPr>
        <p:spPr bwMode="auto">
          <a:xfrm>
            <a:off x="6724260" y="4174015"/>
            <a:ext cx="1404957" cy="1540435"/>
          </a:xfrm>
          <a:custGeom>
            <a:avLst/>
            <a:gdLst>
              <a:gd name="T0" fmla="*/ 1333432 w 21600"/>
              <a:gd name="T1" fmla="*/ 1462088 h 21600"/>
              <a:gd name="T2" fmla="*/ 1333432 w 21600"/>
              <a:gd name="T3" fmla="*/ 1462088 h 21600"/>
              <a:gd name="T4" fmla="*/ 1333432 w 21600"/>
              <a:gd name="T5" fmla="*/ 1462088 h 21600"/>
              <a:gd name="T6" fmla="*/ 1333432 w 21600"/>
              <a:gd name="T7" fmla="*/ 14620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664" y="0"/>
                </a:moveTo>
                <a:lnTo>
                  <a:pt x="0" y="13332"/>
                </a:lnTo>
                <a:lnTo>
                  <a:pt x="4256" y="21599"/>
                </a:lnTo>
                <a:lnTo>
                  <a:pt x="21599" y="1770"/>
                </a:lnTo>
                <a:lnTo>
                  <a:pt x="21571" y="1650"/>
                </a:lnTo>
                <a:lnTo>
                  <a:pt x="11664" y="0"/>
                </a:lnTo>
                <a:close/>
              </a:path>
            </a:pathLst>
          </a:custGeom>
          <a:solidFill>
            <a:srgbClr val="0053A3"/>
          </a:solidFill>
          <a:ln>
            <a:solidFill>
              <a:sysClr val="window" lastClr="FFFFFF"/>
            </a:solidFill>
          </a:ln>
          <a:effectLst/>
        </p:spPr>
        <p:txBody>
          <a:bodyPr lIns="0" tIns="0" rIns="0" bIns="0" anchor="ctr"/>
          <a:lstStyle/>
          <a:p>
            <a:pPr marL="0" marR="0" lvl="0" indent="0" algn="ctr" defTabSz="609402"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 name="AutoShape 9">
            <a:extLst>
              <a:ext uri="{FF2B5EF4-FFF2-40B4-BE49-F238E27FC236}">
                <a16:creationId xmlns:a16="http://schemas.microsoft.com/office/drawing/2014/main" id="{C441D1F9-53A4-46DF-A00B-04F4C93C7397}"/>
              </a:ext>
            </a:extLst>
          </p:cNvPr>
          <p:cNvSpPr>
            <a:spLocks/>
          </p:cNvSpPr>
          <p:nvPr/>
        </p:nvSpPr>
        <p:spPr bwMode="auto">
          <a:xfrm>
            <a:off x="5185497" y="5124870"/>
            <a:ext cx="1815573" cy="589580"/>
          </a:xfrm>
          <a:custGeom>
            <a:avLst/>
            <a:gdLst>
              <a:gd name="T0" fmla="*/ 1723143 w 21600"/>
              <a:gd name="T1" fmla="*/ 559594 h 21600"/>
              <a:gd name="T2" fmla="*/ 1723143 w 21600"/>
              <a:gd name="T3" fmla="*/ 559594 h 21600"/>
              <a:gd name="T4" fmla="*/ 1723143 w 21600"/>
              <a:gd name="T5" fmla="*/ 559594 h 21600"/>
              <a:gd name="T6" fmla="*/ 1723143 w 21600"/>
              <a:gd name="T7" fmla="*/ 5595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306" y="0"/>
                </a:moveTo>
                <a:lnTo>
                  <a:pt x="18276" y="122"/>
                </a:lnTo>
                <a:lnTo>
                  <a:pt x="3798" y="122"/>
                </a:lnTo>
                <a:lnTo>
                  <a:pt x="0" y="21316"/>
                </a:lnTo>
                <a:lnTo>
                  <a:pt x="74" y="21600"/>
                </a:lnTo>
                <a:lnTo>
                  <a:pt x="21597" y="21600"/>
                </a:lnTo>
                <a:lnTo>
                  <a:pt x="21600" y="21592"/>
                </a:lnTo>
                <a:lnTo>
                  <a:pt x="18306" y="0"/>
                </a:lnTo>
                <a:close/>
              </a:path>
            </a:pathLst>
          </a:custGeom>
          <a:solidFill>
            <a:srgbClr val="002060"/>
          </a:solidFill>
          <a:ln>
            <a:solidFill>
              <a:sysClr val="window" lastClr="FFFFFF"/>
            </a:solidFill>
          </a:ln>
          <a:effectLst/>
        </p:spPr>
        <p:txBody>
          <a:bodyPr lIns="0" tIns="0" rIns="0" bIns="0" anchor="ctr"/>
          <a:lstStyle/>
          <a:p>
            <a:pPr marL="0" marR="0" lvl="0" indent="0" algn="ctr" defTabSz="609402"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 name="AutoShape 10">
            <a:extLst>
              <a:ext uri="{FF2B5EF4-FFF2-40B4-BE49-F238E27FC236}">
                <a16:creationId xmlns:a16="http://schemas.microsoft.com/office/drawing/2014/main" id="{34FE84F9-2662-4A26-99FB-BB2FA4208FB2}"/>
              </a:ext>
            </a:extLst>
          </p:cNvPr>
          <p:cNvSpPr>
            <a:spLocks/>
          </p:cNvSpPr>
          <p:nvPr/>
        </p:nvSpPr>
        <p:spPr bwMode="auto">
          <a:xfrm>
            <a:off x="4064040" y="4173179"/>
            <a:ext cx="1440918" cy="1533744"/>
          </a:xfrm>
          <a:custGeom>
            <a:avLst/>
            <a:gdLst>
              <a:gd name="T0" fmla="*/ 1367561 w 21600"/>
              <a:gd name="T1" fmla="*/ 1455738 h 21600"/>
              <a:gd name="T2" fmla="*/ 1367561 w 21600"/>
              <a:gd name="T3" fmla="*/ 1455738 h 21600"/>
              <a:gd name="T4" fmla="*/ 1367561 w 21600"/>
              <a:gd name="T5" fmla="*/ 1455738 h 21600"/>
              <a:gd name="T6" fmla="*/ 1367561 w 21600"/>
              <a:gd name="T7" fmla="*/ 14557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41" y="0"/>
                </a:moveTo>
                <a:lnTo>
                  <a:pt x="3" y="1781"/>
                </a:lnTo>
                <a:lnTo>
                  <a:pt x="0" y="1790"/>
                </a:lnTo>
                <a:lnTo>
                  <a:pt x="16814" y="21599"/>
                </a:lnTo>
                <a:lnTo>
                  <a:pt x="21600" y="13449"/>
                </a:lnTo>
                <a:lnTo>
                  <a:pt x="21358" y="13449"/>
                </a:lnTo>
                <a:lnTo>
                  <a:pt x="9941" y="0"/>
                </a:lnTo>
                <a:close/>
              </a:path>
            </a:pathLst>
          </a:custGeom>
          <a:solidFill>
            <a:srgbClr val="00B0F0"/>
          </a:solidFill>
          <a:ln>
            <a:solidFill>
              <a:sysClr val="window" lastClr="FFFFFF"/>
            </a:solidFill>
          </a:ln>
          <a:effectLst/>
        </p:spPr>
        <p:txBody>
          <a:bodyPr lIns="0" tIns="0" rIns="0" bIns="0" anchor="ctr"/>
          <a:lstStyle/>
          <a:p>
            <a:pPr marL="0" marR="0" lvl="0" indent="0" algn="ctr" defTabSz="609402"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 name="AutoShape 11">
            <a:extLst>
              <a:ext uri="{FF2B5EF4-FFF2-40B4-BE49-F238E27FC236}">
                <a16:creationId xmlns:a16="http://schemas.microsoft.com/office/drawing/2014/main" id="{A0CD9BE0-AD52-42DC-AC5B-78968FB099A6}"/>
              </a:ext>
            </a:extLst>
          </p:cNvPr>
          <p:cNvSpPr>
            <a:spLocks/>
          </p:cNvSpPr>
          <p:nvPr/>
        </p:nvSpPr>
        <p:spPr bwMode="auto">
          <a:xfrm>
            <a:off x="4064040" y="2529881"/>
            <a:ext cx="935802" cy="1769576"/>
          </a:xfrm>
          <a:custGeom>
            <a:avLst/>
            <a:gdLst>
              <a:gd name="T0" fmla="*/ 888161 w 21600"/>
              <a:gd name="T1" fmla="*/ 1679575 h 21600"/>
              <a:gd name="T2" fmla="*/ 888161 w 21600"/>
              <a:gd name="T3" fmla="*/ 1679575 h 21600"/>
              <a:gd name="T4" fmla="*/ 888161 w 21600"/>
              <a:gd name="T5" fmla="*/ 1679575 h 21600"/>
              <a:gd name="T6" fmla="*/ 888161 w 21600"/>
              <a:gd name="T7" fmla="*/ 167957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445" y="0"/>
                </a:moveTo>
                <a:lnTo>
                  <a:pt x="0" y="21600"/>
                </a:lnTo>
                <a:lnTo>
                  <a:pt x="15312" y="20056"/>
                </a:lnTo>
                <a:lnTo>
                  <a:pt x="15143" y="19943"/>
                </a:lnTo>
                <a:lnTo>
                  <a:pt x="21484" y="5269"/>
                </a:lnTo>
                <a:lnTo>
                  <a:pt x="21599" y="5238"/>
                </a:lnTo>
                <a:lnTo>
                  <a:pt x="9445" y="0"/>
                </a:lnTo>
                <a:close/>
              </a:path>
            </a:pathLst>
          </a:custGeom>
          <a:solidFill>
            <a:srgbClr val="00B0F0"/>
          </a:solidFill>
          <a:ln>
            <a:solidFill>
              <a:sysClr val="window" lastClr="FFFFFF"/>
            </a:solidFill>
          </a:ln>
          <a:effectLst/>
        </p:spPr>
        <p:txBody>
          <a:bodyPr lIns="0" tIns="0" rIns="0" bIns="0" anchor="ctr"/>
          <a:lstStyle/>
          <a:p>
            <a:pPr marL="0" marR="0" lvl="0" indent="0" algn="ctr" defTabSz="609402"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 name="AutoShape 12">
            <a:extLst>
              <a:ext uri="{FF2B5EF4-FFF2-40B4-BE49-F238E27FC236}">
                <a16:creationId xmlns:a16="http://schemas.microsoft.com/office/drawing/2014/main" id="{58F147F6-3139-489A-9579-CF2A096B0EB3}"/>
              </a:ext>
            </a:extLst>
          </p:cNvPr>
          <p:cNvSpPr>
            <a:spLocks/>
          </p:cNvSpPr>
          <p:nvPr/>
        </p:nvSpPr>
        <p:spPr bwMode="auto">
          <a:xfrm>
            <a:off x="4469637" y="1752138"/>
            <a:ext cx="1644971" cy="1207594"/>
          </a:xfrm>
          <a:custGeom>
            <a:avLst/>
            <a:gdLst>
              <a:gd name="T0" fmla="*/ 1561227 w 21600"/>
              <a:gd name="T1" fmla="*/ 1146175 h 21600"/>
              <a:gd name="T2" fmla="*/ 1561227 w 21600"/>
              <a:gd name="T3" fmla="*/ 1146175 h 21600"/>
              <a:gd name="T4" fmla="*/ 1561227 w 21600"/>
              <a:gd name="T5" fmla="*/ 1146175 h 21600"/>
              <a:gd name="T6" fmla="*/ 1561227 w 21600"/>
              <a:gd name="T7" fmla="*/ 114617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341" y="0"/>
                </a:moveTo>
                <a:lnTo>
                  <a:pt x="0" y="13938"/>
                </a:lnTo>
                <a:lnTo>
                  <a:pt x="6966" y="21599"/>
                </a:lnTo>
                <a:lnTo>
                  <a:pt x="21599" y="12067"/>
                </a:lnTo>
                <a:lnTo>
                  <a:pt x="21523" y="12033"/>
                </a:lnTo>
                <a:lnTo>
                  <a:pt x="21341" y="0"/>
                </a:lnTo>
                <a:close/>
              </a:path>
            </a:pathLst>
          </a:custGeom>
          <a:solidFill>
            <a:srgbClr val="00B0F0"/>
          </a:solidFill>
          <a:ln>
            <a:solidFill>
              <a:sysClr val="window" lastClr="FFFFFF"/>
            </a:solidFill>
          </a:ln>
          <a:effectLst/>
        </p:spPr>
        <p:txBody>
          <a:bodyPr lIns="0" tIns="0" rIns="0" bIns="0" anchor="ctr"/>
          <a:lstStyle/>
          <a:p>
            <a:pPr marL="0" marR="0" lvl="0" indent="0" algn="ctr" defTabSz="609402"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 name="AutoShape 29">
            <a:extLst>
              <a:ext uri="{FF2B5EF4-FFF2-40B4-BE49-F238E27FC236}">
                <a16:creationId xmlns:a16="http://schemas.microsoft.com/office/drawing/2014/main" id="{AF4A5428-B0D6-4383-8043-A49392A7AC37}"/>
              </a:ext>
            </a:extLst>
          </p:cNvPr>
          <p:cNvSpPr>
            <a:spLocks/>
          </p:cNvSpPr>
          <p:nvPr/>
        </p:nvSpPr>
        <p:spPr bwMode="auto">
          <a:xfrm>
            <a:off x="7104775" y="4645182"/>
            <a:ext cx="410780" cy="40292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696" tIns="35696" rIns="35696" bIns="35696" anchor="ct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778680" eaLnBrk="1"/>
            <a:r>
              <a:rPr lang="es-ES" altLang="zh-CN" sz="1800" dirty="0">
                <a:solidFill>
                  <a:prstClr val="white"/>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19" name="AutoShape 30">
            <a:extLst>
              <a:ext uri="{FF2B5EF4-FFF2-40B4-BE49-F238E27FC236}">
                <a16:creationId xmlns:a16="http://schemas.microsoft.com/office/drawing/2014/main" id="{2EABDC3E-EC71-448E-9212-CD05BDC226CF}"/>
              </a:ext>
            </a:extLst>
          </p:cNvPr>
          <p:cNvSpPr>
            <a:spLocks/>
          </p:cNvSpPr>
          <p:nvPr/>
        </p:nvSpPr>
        <p:spPr bwMode="auto">
          <a:xfrm>
            <a:off x="5166561" y="2242033"/>
            <a:ext cx="365576" cy="40292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696" tIns="35696" rIns="35696" bIns="35696" anchor="ct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778680" eaLnBrk="1"/>
            <a:r>
              <a:rPr lang="es-ES" altLang="zh-CN" sz="1800" dirty="0">
                <a:solidFill>
                  <a:prstClr val="white"/>
                </a:solidFill>
                <a:latin typeface="Arial" panose="020B0604020202020204" pitchFamily="34" charset="0"/>
                <a:ea typeface="微软雅黑" panose="020B0503020204020204" pitchFamily="34" charset="-122"/>
                <a:sym typeface="Arial" panose="020B0604020202020204" pitchFamily="34" charset="0"/>
              </a:rPr>
              <a:t>06</a:t>
            </a:r>
          </a:p>
        </p:txBody>
      </p:sp>
      <p:sp>
        <p:nvSpPr>
          <p:cNvPr id="20" name="AutoShape 31">
            <a:extLst>
              <a:ext uri="{FF2B5EF4-FFF2-40B4-BE49-F238E27FC236}">
                <a16:creationId xmlns:a16="http://schemas.microsoft.com/office/drawing/2014/main" id="{0247BE0A-E534-4418-9245-6BF46CA8BC64}"/>
              </a:ext>
            </a:extLst>
          </p:cNvPr>
          <p:cNvSpPr>
            <a:spLocks/>
          </p:cNvSpPr>
          <p:nvPr/>
        </p:nvSpPr>
        <p:spPr bwMode="auto">
          <a:xfrm>
            <a:off x="6691665" y="2253243"/>
            <a:ext cx="388179" cy="40292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696" tIns="35696" rIns="35696" bIns="35696" anchor="ct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778680" eaLnBrk="1"/>
            <a:r>
              <a:rPr lang="es-ES" altLang="zh-CN" sz="1800" dirty="0">
                <a:solidFill>
                  <a:prstClr val="white"/>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21" name="AutoShape 32">
            <a:extLst>
              <a:ext uri="{FF2B5EF4-FFF2-40B4-BE49-F238E27FC236}">
                <a16:creationId xmlns:a16="http://schemas.microsoft.com/office/drawing/2014/main" id="{6ACE73A6-CB25-4414-8617-760960B34ABD}"/>
              </a:ext>
            </a:extLst>
          </p:cNvPr>
          <p:cNvSpPr>
            <a:spLocks/>
          </p:cNvSpPr>
          <p:nvPr/>
        </p:nvSpPr>
        <p:spPr bwMode="auto">
          <a:xfrm>
            <a:off x="4724186" y="4670889"/>
            <a:ext cx="365576" cy="40292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696" tIns="35696" rIns="35696" bIns="35696" anchor="ct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778680" eaLnBrk="1"/>
            <a:r>
              <a:rPr lang="es-ES" altLang="zh-CN" sz="1800" dirty="0">
                <a:solidFill>
                  <a:prstClr val="white"/>
                </a:solidFill>
                <a:latin typeface="Arial" panose="020B0604020202020204" pitchFamily="34" charset="0"/>
                <a:ea typeface="微软雅黑" panose="020B0503020204020204" pitchFamily="34" charset="-122"/>
                <a:sym typeface="Arial" panose="020B0604020202020204" pitchFamily="34" charset="0"/>
              </a:rPr>
              <a:t>04</a:t>
            </a:r>
          </a:p>
        </p:txBody>
      </p:sp>
      <p:sp>
        <p:nvSpPr>
          <p:cNvPr id="22" name="AutoShape 34">
            <a:extLst>
              <a:ext uri="{FF2B5EF4-FFF2-40B4-BE49-F238E27FC236}">
                <a16:creationId xmlns:a16="http://schemas.microsoft.com/office/drawing/2014/main" id="{D7B686F3-E39F-4EBD-8B52-4B385C6EBE22}"/>
              </a:ext>
            </a:extLst>
          </p:cNvPr>
          <p:cNvSpPr>
            <a:spLocks/>
          </p:cNvSpPr>
          <p:nvPr/>
        </p:nvSpPr>
        <p:spPr bwMode="auto">
          <a:xfrm>
            <a:off x="7428811" y="3244949"/>
            <a:ext cx="410780" cy="40292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696" tIns="35696" rIns="35696" bIns="35696" anchor="ct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778680" eaLnBrk="1"/>
            <a:r>
              <a:rPr lang="es-ES" altLang="zh-CN" sz="1800" dirty="0">
                <a:solidFill>
                  <a:prstClr val="white"/>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23" name="AutoShape 35">
            <a:extLst>
              <a:ext uri="{FF2B5EF4-FFF2-40B4-BE49-F238E27FC236}">
                <a16:creationId xmlns:a16="http://schemas.microsoft.com/office/drawing/2014/main" id="{4872FADF-7839-48B2-ACAA-7E70E0B68F78}"/>
              </a:ext>
            </a:extLst>
          </p:cNvPr>
          <p:cNvSpPr>
            <a:spLocks/>
          </p:cNvSpPr>
          <p:nvPr/>
        </p:nvSpPr>
        <p:spPr bwMode="auto">
          <a:xfrm>
            <a:off x="4373719" y="3244949"/>
            <a:ext cx="410780" cy="40292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696" tIns="35696" rIns="35696" bIns="35696" anchor="ct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778680" eaLnBrk="1"/>
            <a:r>
              <a:rPr lang="es-ES" altLang="zh-CN" sz="1800" dirty="0">
                <a:solidFill>
                  <a:prstClr val="white"/>
                </a:solidFill>
                <a:latin typeface="Arial" panose="020B0604020202020204" pitchFamily="34" charset="0"/>
                <a:ea typeface="微软雅黑" panose="020B0503020204020204" pitchFamily="34" charset="-122"/>
                <a:sym typeface="Arial" panose="020B0604020202020204" pitchFamily="34" charset="0"/>
              </a:rPr>
              <a:t>05</a:t>
            </a:r>
          </a:p>
        </p:txBody>
      </p:sp>
      <p:sp>
        <p:nvSpPr>
          <p:cNvPr id="24" name="AutoShape 38">
            <a:extLst>
              <a:ext uri="{FF2B5EF4-FFF2-40B4-BE49-F238E27FC236}">
                <a16:creationId xmlns:a16="http://schemas.microsoft.com/office/drawing/2014/main" id="{C0DB2732-49F7-4058-B5D4-1D3A9DE7D1B3}"/>
              </a:ext>
            </a:extLst>
          </p:cNvPr>
          <p:cNvSpPr>
            <a:spLocks/>
          </p:cNvSpPr>
          <p:nvPr/>
        </p:nvSpPr>
        <p:spPr bwMode="auto">
          <a:xfrm>
            <a:off x="3486710" y="1969366"/>
            <a:ext cx="267302" cy="26730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B0F0"/>
          </a:solidFill>
          <a:ln w="25400" cap="flat" cmpd="sng">
            <a:solidFill>
              <a:srgbClr val="000000">
                <a:alpha val="0"/>
              </a:srgbClr>
            </a:solidFill>
            <a:prstDash val="solid"/>
            <a:miter lim="0"/>
            <a:headEnd/>
            <a:tailEnd/>
          </a:ln>
          <a:effectLst/>
        </p:spPr>
        <p:txBody>
          <a:bodyPr lIns="0" tIns="0" rIns="0" bIns="0" anchor="ctr"/>
          <a:lstStyle/>
          <a:p>
            <a:pPr algn="r" defTabSz="291882">
              <a:lnSpc>
                <a:spcPct val="120000"/>
              </a:lnSpc>
              <a:defRPr/>
            </a:pPr>
            <a:endParaRPr lang="es-ES" sz="1998">
              <a:solidFill>
                <a:prstClr val="white">
                  <a:lumMod val="65000"/>
                </a:prst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25" name="AutoShape 41">
            <a:extLst>
              <a:ext uri="{FF2B5EF4-FFF2-40B4-BE49-F238E27FC236}">
                <a16:creationId xmlns:a16="http://schemas.microsoft.com/office/drawing/2014/main" id="{6E506802-C20D-4AA6-B343-DE767F9A2EBE}"/>
              </a:ext>
            </a:extLst>
          </p:cNvPr>
          <p:cNvSpPr>
            <a:spLocks/>
          </p:cNvSpPr>
          <p:nvPr/>
        </p:nvSpPr>
        <p:spPr bwMode="auto">
          <a:xfrm>
            <a:off x="8508983" y="1969366"/>
            <a:ext cx="267302" cy="26730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53A3"/>
          </a:solidFill>
          <a:ln w="25400" cap="flat" cmpd="sng">
            <a:solidFill>
              <a:srgbClr val="000000">
                <a:alpha val="0"/>
              </a:srgbClr>
            </a:solidFill>
            <a:prstDash val="solid"/>
            <a:miter lim="0"/>
            <a:headEnd/>
            <a:tailEnd/>
          </a:ln>
          <a:effectLst/>
        </p:spPr>
        <p:txBody>
          <a:bodyPr lIns="0" tIns="0" rIns="0" bIns="0" anchor="ctr"/>
          <a:lstStyle/>
          <a:p>
            <a:pPr defTabSz="291882">
              <a:lnSpc>
                <a:spcPct val="120000"/>
              </a:lnSpc>
              <a:defRPr/>
            </a:pPr>
            <a:endParaRPr lang="es-ES" sz="1998">
              <a:solidFill>
                <a:prstClr val="white">
                  <a:lumMod val="65000"/>
                </a:prst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26" name="AutoShape 44">
            <a:extLst>
              <a:ext uri="{FF2B5EF4-FFF2-40B4-BE49-F238E27FC236}">
                <a16:creationId xmlns:a16="http://schemas.microsoft.com/office/drawing/2014/main" id="{E7E9DE1B-1024-4BBE-9CAA-9377FFC37232}"/>
              </a:ext>
            </a:extLst>
          </p:cNvPr>
          <p:cNvSpPr>
            <a:spLocks/>
          </p:cNvSpPr>
          <p:nvPr/>
        </p:nvSpPr>
        <p:spPr bwMode="auto">
          <a:xfrm>
            <a:off x="3488675" y="3426752"/>
            <a:ext cx="267302" cy="26730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B0F0"/>
          </a:solidFill>
          <a:ln w="25400" cap="flat" cmpd="sng">
            <a:solidFill>
              <a:srgbClr val="000000">
                <a:alpha val="0"/>
              </a:srgbClr>
            </a:solidFill>
            <a:prstDash val="solid"/>
            <a:miter lim="0"/>
            <a:headEnd/>
            <a:tailEnd/>
          </a:ln>
          <a:effectLst/>
        </p:spPr>
        <p:txBody>
          <a:bodyPr lIns="0" tIns="0" rIns="0" bIns="0" anchor="ctr"/>
          <a:lstStyle/>
          <a:p>
            <a:pPr algn="r" defTabSz="291882">
              <a:lnSpc>
                <a:spcPct val="120000"/>
              </a:lnSpc>
              <a:defRPr/>
            </a:pPr>
            <a:endParaRPr lang="es-ES" sz="1998">
              <a:solidFill>
                <a:prstClr val="white">
                  <a:lumMod val="65000"/>
                </a:prst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27" name="AutoShape 47">
            <a:extLst>
              <a:ext uri="{FF2B5EF4-FFF2-40B4-BE49-F238E27FC236}">
                <a16:creationId xmlns:a16="http://schemas.microsoft.com/office/drawing/2014/main" id="{FED6F434-576C-454C-865A-B9FB279BBEF3}"/>
              </a:ext>
            </a:extLst>
          </p:cNvPr>
          <p:cNvSpPr>
            <a:spLocks/>
          </p:cNvSpPr>
          <p:nvPr/>
        </p:nvSpPr>
        <p:spPr bwMode="auto">
          <a:xfrm>
            <a:off x="8474587" y="3426752"/>
            <a:ext cx="267302" cy="26730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53A3"/>
          </a:solidFill>
          <a:ln w="25400" cap="flat" cmpd="sng">
            <a:solidFill>
              <a:srgbClr val="000000">
                <a:alpha val="0"/>
              </a:srgbClr>
            </a:solidFill>
            <a:prstDash val="solid"/>
            <a:miter lim="0"/>
            <a:headEnd/>
            <a:tailEnd/>
          </a:ln>
          <a:effectLst/>
        </p:spPr>
        <p:txBody>
          <a:bodyPr lIns="0" tIns="0" rIns="0" bIns="0" anchor="ctr"/>
          <a:lstStyle/>
          <a:p>
            <a:pPr defTabSz="291882">
              <a:lnSpc>
                <a:spcPct val="120000"/>
              </a:lnSpc>
              <a:defRPr/>
            </a:pPr>
            <a:endParaRPr lang="es-ES" sz="1998">
              <a:solidFill>
                <a:prstClr val="white">
                  <a:lumMod val="65000"/>
                </a:prst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28" name="AutoShape 50">
            <a:extLst>
              <a:ext uri="{FF2B5EF4-FFF2-40B4-BE49-F238E27FC236}">
                <a16:creationId xmlns:a16="http://schemas.microsoft.com/office/drawing/2014/main" id="{73366F31-9D3B-4540-A3D5-24C1EBB3842C}"/>
              </a:ext>
            </a:extLst>
          </p:cNvPr>
          <p:cNvSpPr>
            <a:spLocks/>
          </p:cNvSpPr>
          <p:nvPr/>
        </p:nvSpPr>
        <p:spPr bwMode="auto">
          <a:xfrm>
            <a:off x="3488675" y="4872349"/>
            <a:ext cx="267302" cy="26730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B0F0"/>
          </a:solidFill>
          <a:ln w="25400" cap="flat" cmpd="sng">
            <a:solidFill>
              <a:srgbClr val="000000">
                <a:alpha val="0"/>
              </a:srgbClr>
            </a:solidFill>
            <a:prstDash val="solid"/>
            <a:miter lim="0"/>
            <a:headEnd/>
            <a:tailEnd/>
          </a:ln>
          <a:effectLst/>
        </p:spPr>
        <p:txBody>
          <a:bodyPr lIns="0" tIns="0" rIns="0" bIns="0" anchor="ctr"/>
          <a:lstStyle/>
          <a:p>
            <a:pPr algn="r" defTabSz="291882">
              <a:lnSpc>
                <a:spcPct val="120000"/>
              </a:lnSpc>
              <a:defRPr/>
            </a:pPr>
            <a:endParaRPr lang="es-ES" sz="1998">
              <a:solidFill>
                <a:prstClr val="white">
                  <a:lumMod val="65000"/>
                </a:prst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29" name="AutoShape 53">
            <a:extLst>
              <a:ext uri="{FF2B5EF4-FFF2-40B4-BE49-F238E27FC236}">
                <a16:creationId xmlns:a16="http://schemas.microsoft.com/office/drawing/2014/main" id="{91B6DE22-A762-4AB0-9635-7142F3B28021}"/>
              </a:ext>
            </a:extLst>
          </p:cNvPr>
          <p:cNvSpPr>
            <a:spLocks/>
          </p:cNvSpPr>
          <p:nvPr/>
        </p:nvSpPr>
        <p:spPr bwMode="auto">
          <a:xfrm>
            <a:off x="8474587" y="4872349"/>
            <a:ext cx="267302" cy="26730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53A3"/>
          </a:solidFill>
          <a:ln w="25400" cap="flat" cmpd="sng">
            <a:solidFill>
              <a:srgbClr val="000000">
                <a:alpha val="0"/>
              </a:srgbClr>
            </a:solidFill>
            <a:prstDash val="solid"/>
            <a:miter lim="0"/>
            <a:headEnd/>
            <a:tailEnd/>
          </a:ln>
          <a:effectLst/>
        </p:spPr>
        <p:txBody>
          <a:bodyPr lIns="0" tIns="0" rIns="0" bIns="0" anchor="ctr"/>
          <a:lstStyle/>
          <a:p>
            <a:pPr defTabSz="291882">
              <a:lnSpc>
                <a:spcPct val="120000"/>
              </a:lnSpc>
              <a:defRPr/>
            </a:pPr>
            <a:endParaRPr lang="es-ES" sz="1998">
              <a:solidFill>
                <a:prstClr val="white">
                  <a:lumMod val="65000"/>
                </a:prst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30" name="文本框 29">
            <a:extLst>
              <a:ext uri="{FF2B5EF4-FFF2-40B4-BE49-F238E27FC236}">
                <a16:creationId xmlns:a16="http://schemas.microsoft.com/office/drawing/2014/main" id="{B55BFA1A-DEB5-4304-9BCF-B15B40BC543D}"/>
              </a:ext>
            </a:extLst>
          </p:cNvPr>
          <p:cNvSpPr txBox="1"/>
          <p:nvPr/>
        </p:nvSpPr>
        <p:spPr>
          <a:xfrm>
            <a:off x="8898692" y="1856660"/>
            <a:ext cx="2478483" cy="396583"/>
          </a:xfrm>
          <a:prstGeom prst="rect">
            <a:avLst/>
          </a:prstGeom>
          <a:noFill/>
        </p:spPr>
        <p:txBody>
          <a:bodyPr wrap="none" rtlCol="0">
            <a:noAutofit/>
          </a:bodyPr>
          <a:lstStyle/>
          <a:p>
            <a:pPr>
              <a:lnSpc>
                <a:spcPct val="120000"/>
              </a:lnSpc>
            </a:pPr>
            <a:r>
              <a:rPr lang="zh-CN" altLang="en-US" b="1" dirty="0">
                <a:solidFill>
                  <a:prstClr val="black">
                    <a:lumMod val="85000"/>
                    <a:lumOff val="15000"/>
                  </a:prstClr>
                </a:solidFill>
                <a:latin typeface="微软雅黑" panose="020B0503020204020204" pitchFamily="34" charset="-122"/>
                <a:ea typeface="微软雅黑" panose="020B0503020204020204" pitchFamily="34" charset="-122"/>
              </a:rPr>
              <a:t>点击添加标题</a:t>
            </a:r>
          </a:p>
        </p:txBody>
      </p:sp>
      <p:sp>
        <p:nvSpPr>
          <p:cNvPr id="31" name="文本框 30">
            <a:extLst>
              <a:ext uri="{FF2B5EF4-FFF2-40B4-BE49-F238E27FC236}">
                <a16:creationId xmlns:a16="http://schemas.microsoft.com/office/drawing/2014/main" id="{CB764E8E-BC96-45B3-94C7-11EB685AB112}"/>
              </a:ext>
            </a:extLst>
          </p:cNvPr>
          <p:cNvSpPr txBox="1"/>
          <p:nvPr/>
        </p:nvSpPr>
        <p:spPr>
          <a:xfrm>
            <a:off x="8898693" y="2200939"/>
            <a:ext cx="2545160" cy="532903"/>
          </a:xfrm>
          <a:prstGeom prst="rect">
            <a:avLst/>
          </a:prstGeom>
          <a:noFill/>
        </p:spPr>
        <p:txBody>
          <a:bodyPr wrap="square" rtlCol="0">
            <a:spAutoFit/>
          </a:bodyPr>
          <a:lstStyle/>
          <a:p>
            <a:pPr>
              <a:lnSpc>
                <a:spcPct val="125000"/>
              </a:lnSpc>
            </a:pPr>
            <a:r>
              <a:rPr lang="zh-CN" altLang="en-US" sz="1200" dirty="0">
                <a:solidFill>
                  <a:srgbClr val="E7E6E6">
                    <a:lumMod val="50000"/>
                  </a:srgbClr>
                </a:solidFill>
                <a:latin typeface="微软雅黑" panose="020B0503020204020204" pitchFamily="34" charset="-122"/>
                <a:ea typeface="微软雅黑" panose="020B0503020204020204" pitchFamily="34" charset="-122"/>
              </a:rPr>
              <a:t>点击添加相关标题文字，点击添加相关标题文字。</a:t>
            </a:r>
          </a:p>
        </p:txBody>
      </p:sp>
      <p:sp>
        <p:nvSpPr>
          <p:cNvPr id="32" name="文本框 31">
            <a:extLst>
              <a:ext uri="{FF2B5EF4-FFF2-40B4-BE49-F238E27FC236}">
                <a16:creationId xmlns:a16="http://schemas.microsoft.com/office/drawing/2014/main" id="{B29EC2EF-CCCE-4B63-87E6-02B2CD9E51F7}"/>
              </a:ext>
            </a:extLst>
          </p:cNvPr>
          <p:cNvSpPr txBox="1"/>
          <p:nvPr/>
        </p:nvSpPr>
        <p:spPr>
          <a:xfrm>
            <a:off x="8898692" y="3338919"/>
            <a:ext cx="2478483" cy="396583"/>
          </a:xfrm>
          <a:prstGeom prst="rect">
            <a:avLst/>
          </a:prstGeom>
          <a:noFill/>
        </p:spPr>
        <p:txBody>
          <a:bodyPr wrap="none" rtlCol="0">
            <a:noAutofit/>
          </a:bodyPr>
          <a:lstStyle/>
          <a:p>
            <a:pPr>
              <a:lnSpc>
                <a:spcPct val="120000"/>
              </a:lnSpc>
            </a:pPr>
            <a:r>
              <a:rPr lang="zh-CN" altLang="en-US" b="1" dirty="0">
                <a:solidFill>
                  <a:prstClr val="black">
                    <a:lumMod val="85000"/>
                    <a:lumOff val="15000"/>
                  </a:prstClr>
                </a:solidFill>
                <a:latin typeface="微软雅黑" panose="020B0503020204020204" pitchFamily="34" charset="-122"/>
                <a:ea typeface="微软雅黑" panose="020B0503020204020204" pitchFamily="34" charset="-122"/>
              </a:rPr>
              <a:t>点击添加标题</a:t>
            </a:r>
          </a:p>
        </p:txBody>
      </p:sp>
      <p:sp>
        <p:nvSpPr>
          <p:cNvPr id="33" name="文本框 32">
            <a:extLst>
              <a:ext uri="{FF2B5EF4-FFF2-40B4-BE49-F238E27FC236}">
                <a16:creationId xmlns:a16="http://schemas.microsoft.com/office/drawing/2014/main" id="{399EEA88-4AB1-43C1-9F43-65BCDAE4A6AD}"/>
              </a:ext>
            </a:extLst>
          </p:cNvPr>
          <p:cNvSpPr txBox="1"/>
          <p:nvPr/>
        </p:nvSpPr>
        <p:spPr>
          <a:xfrm>
            <a:off x="8898693" y="3683198"/>
            <a:ext cx="2545160" cy="532903"/>
          </a:xfrm>
          <a:prstGeom prst="rect">
            <a:avLst/>
          </a:prstGeom>
          <a:noFill/>
        </p:spPr>
        <p:txBody>
          <a:bodyPr wrap="square" rtlCol="0">
            <a:spAutoFit/>
          </a:bodyPr>
          <a:lstStyle/>
          <a:p>
            <a:pPr>
              <a:lnSpc>
                <a:spcPct val="125000"/>
              </a:lnSpc>
            </a:pPr>
            <a:r>
              <a:rPr lang="zh-CN" altLang="en-US" sz="1200" dirty="0">
                <a:solidFill>
                  <a:srgbClr val="E7E6E6">
                    <a:lumMod val="50000"/>
                  </a:srgbClr>
                </a:solidFill>
                <a:latin typeface="微软雅黑" panose="020B0503020204020204" pitchFamily="34" charset="-122"/>
                <a:ea typeface="微软雅黑" panose="020B0503020204020204" pitchFamily="34" charset="-122"/>
              </a:rPr>
              <a:t>点击添加相关标题文字，点击添加相关标题文字。</a:t>
            </a:r>
          </a:p>
        </p:txBody>
      </p:sp>
      <p:sp>
        <p:nvSpPr>
          <p:cNvPr id="34" name="文本框 33">
            <a:extLst>
              <a:ext uri="{FF2B5EF4-FFF2-40B4-BE49-F238E27FC236}">
                <a16:creationId xmlns:a16="http://schemas.microsoft.com/office/drawing/2014/main" id="{71762E8C-7638-463C-A15B-3528C58F2B6D}"/>
              </a:ext>
            </a:extLst>
          </p:cNvPr>
          <p:cNvSpPr txBox="1"/>
          <p:nvPr/>
        </p:nvSpPr>
        <p:spPr>
          <a:xfrm>
            <a:off x="8898692" y="4823236"/>
            <a:ext cx="2478483" cy="396583"/>
          </a:xfrm>
          <a:prstGeom prst="rect">
            <a:avLst/>
          </a:prstGeom>
          <a:noFill/>
        </p:spPr>
        <p:txBody>
          <a:bodyPr wrap="none" rtlCol="0">
            <a:noAutofit/>
          </a:bodyPr>
          <a:lstStyle/>
          <a:p>
            <a:pPr>
              <a:lnSpc>
                <a:spcPct val="120000"/>
              </a:lnSpc>
            </a:pPr>
            <a:r>
              <a:rPr lang="zh-CN" altLang="en-US" b="1" dirty="0">
                <a:solidFill>
                  <a:prstClr val="black">
                    <a:lumMod val="85000"/>
                    <a:lumOff val="15000"/>
                  </a:prstClr>
                </a:solidFill>
                <a:latin typeface="微软雅黑" panose="020B0503020204020204" pitchFamily="34" charset="-122"/>
                <a:ea typeface="微软雅黑" panose="020B0503020204020204" pitchFamily="34" charset="-122"/>
              </a:rPr>
              <a:t>点击添加标题</a:t>
            </a:r>
          </a:p>
        </p:txBody>
      </p:sp>
      <p:sp>
        <p:nvSpPr>
          <p:cNvPr id="35" name="文本框 34">
            <a:extLst>
              <a:ext uri="{FF2B5EF4-FFF2-40B4-BE49-F238E27FC236}">
                <a16:creationId xmlns:a16="http://schemas.microsoft.com/office/drawing/2014/main" id="{FD003006-881E-42DB-974F-100A51B02B77}"/>
              </a:ext>
            </a:extLst>
          </p:cNvPr>
          <p:cNvSpPr txBox="1"/>
          <p:nvPr/>
        </p:nvSpPr>
        <p:spPr>
          <a:xfrm>
            <a:off x="8898693" y="5167515"/>
            <a:ext cx="2545160" cy="532903"/>
          </a:xfrm>
          <a:prstGeom prst="rect">
            <a:avLst/>
          </a:prstGeom>
          <a:noFill/>
        </p:spPr>
        <p:txBody>
          <a:bodyPr wrap="square" rtlCol="0">
            <a:spAutoFit/>
          </a:bodyPr>
          <a:lstStyle/>
          <a:p>
            <a:pPr>
              <a:lnSpc>
                <a:spcPct val="125000"/>
              </a:lnSpc>
            </a:pPr>
            <a:r>
              <a:rPr lang="zh-CN" altLang="en-US" sz="1200" dirty="0">
                <a:solidFill>
                  <a:srgbClr val="E7E6E6">
                    <a:lumMod val="50000"/>
                  </a:srgbClr>
                </a:solidFill>
                <a:latin typeface="微软雅黑" panose="020B0503020204020204" pitchFamily="34" charset="-122"/>
                <a:ea typeface="微软雅黑" panose="020B0503020204020204" pitchFamily="34" charset="-122"/>
              </a:rPr>
              <a:t>点击添加相关标题文字，点击添加相关标题文字。</a:t>
            </a:r>
          </a:p>
        </p:txBody>
      </p:sp>
      <p:sp>
        <p:nvSpPr>
          <p:cNvPr id="36" name="文本框 35">
            <a:extLst>
              <a:ext uri="{FF2B5EF4-FFF2-40B4-BE49-F238E27FC236}">
                <a16:creationId xmlns:a16="http://schemas.microsoft.com/office/drawing/2014/main" id="{A28C4AB1-F12B-4F7E-B267-B9F30C354BBF}"/>
              </a:ext>
            </a:extLst>
          </p:cNvPr>
          <p:cNvSpPr txBox="1"/>
          <p:nvPr/>
        </p:nvSpPr>
        <p:spPr>
          <a:xfrm>
            <a:off x="880151" y="1856660"/>
            <a:ext cx="2478483" cy="396583"/>
          </a:xfrm>
          <a:prstGeom prst="rect">
            <a:avLst/>
          </a:prstGeom>
          <a:noFill/>
        </p:spPr>
        <p:txBody>
          <a:bodyPr wrap="none" rtlCol="0">
            <a:noAutofit/>
          </a:bodyPr>
          <a:lstStyle/>
          <a:p>
            <a:pPr algn="r">
              <a:lnSpc>
                <a:spcPct val="120000"/>
              </a:lnSpc>
            </a:pPr>
            <a:r>
              <a:rPr lang="zh-CN" altLang="en-US" b="1" dirty="0">
                <a:solidFill>
                  <a:prstClr val="black">
                    <a:lumMod val="85000"/>
                    <a:lumOff val="15000"/>
                  </a:prstClr>
                </a:solidFill>
                <a:latin typeface="微软雅黑" panose="020B0503020204020204" pitchFamily="34" charset="-122"/>
                <a:ea typeface="微软雅黑" panose="020B0503020204020204" pitchFamily="34" charset="-122"/>
              </a:rPr>
              <a:t>点击添加标题</a:t>
            </a:r>
          </a:p>
        </p:txBody>
      </p:sp>
      <p:sp>
        <p:nvSpPr>
          <p:cNvPr id="37" name="文本框 36">
            <a:extLst>
              <a:ext uri="{FF2B5EF4-FFF2-40B4-BE49-F238E27FC236}">
                <a16:creationId xmlns:a16="http://schemas.microsoft.com/office/drawing/2014/main" id="{72B1046D-1C1B-4CE2-95E1-58A0EABCA6C2}"/>
              </a:ext>
            </a:extLst>
          </p:cNvPr>
          <p:cNvSpPr txBox="1"/>
          <p:nvPr/>
        </p:nvSpPr>
        <p:spPr>
          <a:xfrm>
            <a:off x="813474" y="2200939"/>
            <a:ext cx="2545160" cy="532903"/>
          </a:xfrm>
          <a:prstGeom prst="rect">
            <a:avLst/>
          </a:prstGeom>
          <a:noFill/>
        </p:spPr>
        <p:txBody>
          <a:bodyPr wrap="square" rtlCol="0">
            <a:spAutoFit/>
          </a:bodyPr>
          <a:lstStyle/>
          <a:p>
            <a:pPr algn="r">
              <a:lnSpc>
                <a:spcPct val="125000"/>
              </a:lnSpc>
            </a:pPr>
            <a:r>
              <a:rPr lang="zh-CN" altLang="en-US" sz="1200" dirty="0">
                <a:solidFill>
                  <a:srgbClr val="E7E6E6">
                    <a:lumMod val="50000"/>
                  </a:srgbClr>
                </a:solidFill>
                <a:latin typeface="微软雅黑" panose="020B0503020204020204" pitchFamily="34" charset="-122"/>
                <a:ea typeface="微软雅黑" panose="020B0503020204020204" pitchFamily="34" charset="-122"/>
              </a:rPr>
              <a:t>点击添加相关标题文字，点击添加相关标题文字。</a:t>
            </a:r>
          </a:p>
        </p:txBody>
      </p:sp>
      <p:sp>
        <p:nvSpPr>
          <p:cNvPr id="38" name="文本框 37">
            <a:extLst>
              <a:ext uri="{FF2B5EF4-FFF2-40B4-BE49-F238E27FC236}">
                <a16:creationId xmlns:a16="http://schemas.microsoft.com/office/drawing/2014/main" id="{2F458CC5-0623-4425-9CB2-25E9F658DC97}"/>
              </a:ext>
            </a:extLst>
          </p:cNvPr>
          <p:cNvSpPr txBox="1"/>
          <p:nvPr/>
        </p:nvSpPr>
        <p:spPr>
          <a:xfrm>
            <a:off x="880151" y="3338919"/>
            <a:ext cx="2478483" cy="396583"/>
          </a:xfrm>
          <a:prstGeom prst="rect">
            <a:avLst/>
          </a:prstGeom>
          <a:noFill/>
        </p:spPr>
        <p:txBody>
          <a:bodyPr wrap="none" rtlCol="0">
            <a:noAutofit/>
          </a:bodyPr>
          <a:lstStyle/>
          <a:p>
            <a:pPr algn="r">
              <a:lnSpc>
                <a:spcPct val="120000"/>
              </a:lnSpc>
            </a:pPr>
            <a:r>
              <a:rPr lang="zh-CN" altLang="en-US" b="1" dirty="0">
                <a:solidFill>
                  <a:prstClr val="black">
                    <a:lumMod val="85000"/>
                    <a:lumOff val="15000"/>
                  </a:prstClr>
                </a:solidFill>
                <a:latin typeface="微软雅黑" panose="020B0503020204020204" pitchFamily="34" charset="-122"/>
                <a:ea typeface="微软雅黑" panose="020B0503020204020204" pitchFamily="34" charset="-122"/>
              </a:rPr>
              <a:t>点击添加标题</a:t>
            </a:r>
          </a:p>
        </p:txBody>
      </p:sp>
      <p:sp>
        <p:nvSpPr>
          <p:cNvPr id="39" name="文本框 38">
            <a:extLst>
              <a:ext uri="{FF2B5EF4-FFF2-40B4-BE49-F238E27FC236}">
                <a16:creationId xmlns:a16="http://schemas.microsoft.com/office/drawing/2014/main" id="{597FF71B-D30D-4AA6-B809-711393154A47}"/>
              </a:ext>
            </a:extLst>
          </p:cNvPr>
          <p:cNvSpPr txBox="1"/>
          <p:nvPr/>
        </p:nvSpPr>
        <p:spPr>
          <a:xfrm>
            <a:off x="813474" y="3683198"/>
            <a:ext cx="2545160" cy="532903"/>
          </a:xfrm>
          <a:prstGeom prst="rect">
            <a:avLst/>
          </a:prstGeom>
          <a:noFill/>
        </p:spPr>
        <p:txBody>
          <a:bodyPr wrap="square" rtlCol="0">
            <a:spAutoFit/>
          </a:bodyPr>
          <a:lstStyle/>
          <a:p>
            <a:pPr algn="r">
              <a:lnSpc>
                <a:spcPct val="125000"/>
              </a:lnSpc>
            </a:pPr>
            <a:r>
              <a:rPr lang="zh-CN" altLang="en-US" sz="1200" dirty="0">
                <a:solidFill>
                  <a:srgbClr val="E7E6E6">
                    <a:lumMod val="50000"/>
                  </a:srgbClr>
                </a:solidFill>
                <a:latin typeface="微软雅黑" panose="020B0503020204020204" pitchFamily="34" charset="-122"/>
                <a:ea typeface="微软雅黑" panose="020B0503020204020204" pitchFamily="34" charset="-122"/>
              </a:rPr>
              <a:t>点击添加相关标题文字，点击添加相关标题文字。</a:t>
            </a:r>
            <a:r>
              <a:rPr lang="en-US" altLang="zh-CN" sz="1200" dirty="0">
                <a:solidFill>
                  <a:srgbClr val="E7E6E6">
                    <a:lumMod val="50000"/>
                  </a:srgbClr>
                </a:solidFill>
                <a:latin typeface="微软雅黑" panose="020B0503020204020204" pitchFamily="34" charset="-122"/>
                <a:ea typeface="微软雅黑" panose="020B0503020204020204" pitchFamily="34" charset="-122"/>
              </a:rPr>
              <a:t> </a:t>
            </a:r>
          </a:p>
        </p:txBody>
      </p:sp>
      <p:sp>
        <p:nvSpPr>
          <p:cNvPr id="40" name="文本框 39">
            <a:extLst>
              <a:ext uri="{FF2B5EF4-FFF2-40B4-BE49-F238E27FC236}">
                <a16:creationId xmlns:a16="http://schemas.microsoft.com/office/drawing/2014/main" id="{EC2CCCA0-A615-420D-B7A3-B8B86AF187D1}"/>
              </a:ext>
            </a:extLst>
          </p:cNvPr>
          <p:cNvSpPr txBox="1"/>
          <p:nvPr/>
        </p:nvSpPr>
        <p:spPr>
          <a:xfrm>
            <a:off x="880151" y="4823236"/>
            <a:ext cx="2478483" cy="396583"/>
          </a:xfrm>
          <a:prstGeom prst="rect">
            <a:avLst/>
          </a:prstGeom>
          <a:noFill/>
        </p:spPr>
        <p:txBody>
          <a:bodyPr wrap="none" rtlCol="0">
            <a:noAutofit/>
          </a:bodyPr>
          <a:lstStyle/>
          <a:p>
            <a:pPr algn="r">
              <a:lnSpc>
                <a:spcPct val="120000"/>
              </a:lnSpc>
            </a:pPr>
            <a:r>
              <a:rPr lang="zh-CN" altLang="en-US" b="1" dirty="0">
                <a:solidFill>
                  <a:prstClr val="black">
                    <a:lumMod val="85000"/>
                    <a:lumOff val="15000"/>
                  </a:prstClr>
                </a:solidFill>
                <a:latin typeface="微软雅黑" panose="020B0503020204020204" pitchFamily="34" charset="-122"/>
                <a:ea typeface="微软雅黑" panose="020B0503020204020204" pitchFamily="34" charset="-122"/>
              </a:rPr>
              <a:t>点击添加标题</a:t>
            </a:r>
          </a:p>
        </p:txBody>
      </p:sp>
      <p:sp>
        <p:nvSpPr>
          <p:cNvPr id="41" name="文本框 40">
            <a:extLst>
              <a:ext uri="{FF2B5EF4-FFF2-40B4-BE49-F238E27FC236}">
                <a16:creationId xmlns:a16="http://schemas.microsoft.com/office/drawing/2014/main" id="{75D5A3EA-4A20-44F4-B8FC-0AC643EEADD6}"/>
              </a:ext>
            </a:extLst>
          </p:cNvPr>
          <p:cNvSpPr txBox="1"/>
          <p:nvPr/>
        </p:nvSpPr>
        <p:spPr>
          <a:xfrm>
            <a:off x="813474" y="5167515"/>
            <a:ext cx="2545160" cy="532903"/>
          </a:xfrm>
          <a:prstGeom prst="rect">
            <a:avLst/>
          </a:prstGeom>
          <a:noFill/>
        </p:spPr>
        <p:txBody>
          <a:bodyPr wrap="square" rtlCol="0">
            <a:spAutoFit/>
          </a:bodyPr>
          <a:lstStyle/>
          <a:p>
            <a:pPr algn="r">
              <a:lnSpc>
                <a:spcPct val="125000"/>
              </a:lnSpc>
            </a:pPr>
            <a:r>
              <a:rPr lang="zh-CN" altLang="en-US" sz="1200" dirty="0">
                <a:solidFill>
                  <a:srgbClr val="E7E6E6">
                    <a:lumMod val="50000"/>
                  </a:srgbClr>
                </a:solidFill>
                <a:latin typeface="微软雅黑" panose="020B0503020204020204" pitchFamily="34" charset="-122"/>
                <a:ea typeface="微软雅黑" panose="020B0503020204020204" pitchFamily="34" charset="-122"/>
              </a:rPr>
              <a:t>点击添加相关标题文字，点击添加相关标题文字。</a:t>
            </a:r>
          </a:p>
        </p:txBody>
      </p:sp>
      <p:sp>
        <p:nvSpPr>
          <p:cNvPr id="42" name="公众号：陈西设计之家。微信搜索即可">
            <a:extLst>
              <a:ext uri="{FF2B5EF4-FFF2-40B4-BE49-F238E27FC236}">
                <a16:creationId xmlns:a16="http://schemas.microsoft.com/office/drawing/2014/main" id="{47C9A267-433F-4283-BADE-2894936A0CC4}"/>
              </a:ext>
            </a:extLst>
          </p:cNvPr>
          <p:cNvSpPr>
            <a:spLocks noEditPoints="1"/>
          </p:cNvSpPr>
          <p:nvPr/>
        </p:nvSpPr>
        <p:spPr bwMode="auto">
          <a:xfrm>
            <a:off x="5393522" y="3454088"/>
            <a:ext cx="1404957" cy="1173211"/>
          </a:xfrm>
          <a:custGeom>
            <a:avLst/>
            <a:gdLst>
              <a:gd name="T0" fmla="*/ 328 w 328"/>
              <a:gd name="T1" fmla="*/ 42 h 274"/>
              <a:gd name="T2" fmla="*/ 163 w 328"/>
              <a:gd name="T3" fmla="*/ 0 h 274"/>
              <a:gd name="T4" fmla="*/ 0 w 328"/>
              <a:gd name="T5" fmla="*/ 42 h 274"/>
              <a:gd name="T6" fmla="*/ 1 w 328"/>
              <a:gd name="T7" fmla="*/ 53 h 274"/>
              <a:gd name="T8" fmla="*/ 66 w 328"/>
              <a:gd name="T9" fmla="*/ 70 h 274"/>
              <a:gd name="T10" fmla="*/ 66 w 328"/>
              <a:gd name="T11" fmla="*/ 150 h 274"/>
              <a:gd name="T12" fmla="*/ 160 w 328"/>
              <a:gd name="T13" fmla="*/ 197 h 274"/>
              <a:gd name="T14" fmla="*/ 261 w 328"/>
              <a:gd name="T15" fmla="*/ 150 h 274"/>
              <a:gd name="T16" fmla="*/ 262 w 328"/>
              <a:gd name="T17" fmla="*/ 71 h 274"/>
              <a:gd name="T18" fmla="*/ 266 w 328"/>
              <a:gd name="T19" fmla="*/ 70 h 274"/>
              <a:gd name="T20" fmla="*/ 272 w 328"/>
              <a:gd name="T21" fmla="*/ 134 h 274"/>
              <a:gd name="T22" fmla="*/ 269 w 328"/>
              <a:gd name="T23" fmla="*/ 204 h 274"/>
              <a:gd name="T24" fmla="*/ 258 w 328"/>
              <a:gd name="T25" fmla="*/ 216 h 274"/>
              <a:gd name="T26" fmla="*/ 267 w 328"/>
              <a:gd name="T27" fmla="*/ 228 h 274"/>
              <a:gd name="T28" fmla="*/ 252 w 328"/>
              <a:gd name="T29" fmla="*/ 272 h 274"/>
              <a:gd name="T30" fmla="*/ 256 w 328"/>
              <a:gd name="T31" fmla="*/ 273 h 274"/>
              <a:gd name="T32" fmla="*/ 263 w 328"/>
              <a:gd name="T33" fmla="*/ 256 h 274"/>
              <a:gd name="T34" fmla="*/ 259 w 328"/>
              <a:gd name="T35" fmla="*/ 273 h 274"/>
              <a:gd name="T36" fmla="*/ 264 w 328"/>
              <a:gd name="T37" fmla="*/ 274 h 274"/>
              <a:gd name="T38" fmla="*/ 266 w 328"/>
              <a:gd name="T39" fmla="*/ 261 h 274"/>
              <a:gd name="T40" fmla="*/ 267 w 328"/>
              <a:gd name="T41" fmla="*/ 274 h 274"/>
              <a:gd name="T42" fmla="*/ 272 w 328"/>
              <a:gd name="T43" fmla="*/ 274 h 274"/>
              <a:gd name="T44" fmla="*/ 272 w 328"/>
              <a:gd name="T45" fmla="*/ 261 h 274"/>
              <a:gd name="T46" fmla="*/ 274 w 328"/>
              <a:gd name="T47" fmla="*/ 274 h 274"/>
              <a:gd name="T48" fmla="*/ 278 w 328"/>
              <a:gd name="T49" fmla="*/ 274 h 274"/>
              <a:gd name="T50" fmla="*/ 276 w 328"/>
              <a:gd name="T51" fmla="*/ 259 h 274"/>
              <a:gd name="T52" fmla="*/ 281 w 328"/>
              <a:gd name="T53" fmla="*/ 273 h 274"/>
              <a:gd name="T54" fmla="*/ 284 w 328"/>
              <a:gd name="T55" fmla="*/ 272 h 274"/>
              <a:gd name="T56" fmla="*/ 274 w 328"/>
              <a:gd name="T57" fmla="*/ 228 h 274"/>
              <a:gd name="T58" fmla="*/ 283 w 328"/>
              <a:gd name="T59" fmla="*/ 216 h 274"/>
              <a:gd name="T60" fmla="*/ 274 w 328"/>
              <a:gd name="T61" fmla="*/ 204 h 274"/>
              <a:gd name="T62" fmla="*/ 277 w 328"/>
              <a:gd name="T63" fmla="*/ 134 h 274"/>
              <a:gd name="T64" fmla="*/ 271 w 328"/>
              <a:gd name="T65" fmla="*/ 68 h 274"/>
              <a:gd name="T66" fmla="*/ 327 w 328"/>
              <a:gd name="T67" fmla="*/ 54 h 274"/>
              <a:gd name="T68" fmla="*/ 328 w 328"/>
              <a:gd name="T69" fmla="*/ 42 h 274"/>
              <a:gd name="T70" fmla="*/ 162 w 328"/>
              <a:gd name="T71" fmla="*/ 57 h 274"/>
              <a:gd name="T72" fmla="*/ 66 w 328"/>
              <a:gd name="T73" fmla="*/ 40 h 274"/>
              <a:gd name="T74" fmla="*/ 162 w 328"/>
              <a:gd name="T75" fmla="*/ 23 h 274"/>
              <a:gd name="T76" fmla="*/ 258 w 328"/>
              <a:gd name="T77" fmla="*/ 40 h 274"/>
              <a:gd name="T78" fmla="*/ 162 w 328"/>
              <a:gd name="T79" fmla="*/ 5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8" h="274">
                <a:moveTo>
                  <a:pt x="328" y="42"/>
                </a:moveTo>
                <a:cubicBezTo>
                  <a:pt x="163" y="0"/>
                  <a:pt x="163" y="0"/>
                  <a:pt x="163" y="0"/>
                </a:cubicBezTo>
                <a:cubicBezTo>
                  <a:pt x="0" y="42"/>
                  <a:pt x="0" y="42"/>
                  <a:pt x="0" y="42"/>
                </a:cubicBezTo>
                <a:cubicBezTo>
                  <a:pt x="1" y="53"/>
                  <a:pt x="1" y="53"/>
                  <a:pt x="1" y="53"/>
                </a:cubicBezTo>
                <a:cubicBezTo>
                  <a:pt x="66" y="70"/>
                  <a:pt x="66" y="70"/>
                  <a:pt x="66" y="70"/>
                </a:cubicBezTo>
                <a:cubicBezTo>
                  <a:pt x="66" y="150"/>
                  <a:pt x="66" y="150"/>
                  <a:pt x="66" y="150"/>
                </a:cubicBezTo>
                <a:cubicBezTo>
                  <a:pt x="80" y="195"/>
                  <a:pt x="160" y="197"/>
                  <a:pt x="160" y="197"/>
                </a:cubicBezTo>
                <a:cubicBezTo>
                  <a:pt x="253" y="196"/>
                  <a:pt x="261" y="150"/>
                  <a:pt x="261" y="150"/>
                </a:cubicBezTo>
                <a:cubicBezTo>
                  <a:pt x="262" y="71"/>
                  <a:pt x="262" y="71"/>
                  <a:pt x="262" y="71"/>
                </a:cubicBezTo>
                <a:cubicBezTo>
                  <a:pt x="266" y="70"/>
                  <a:pt x="266" y="70"/>
                  <a:pt x="266" y="70"/>
                </a:cubicBezTo>
                <a:cubicBezTo>
                  <a:pt x="270" y="80"/>
                  <a:pt x="274" y="99"/>
                  <a:pt x="272" y="134"/>
                </a:cubicBezTo>
                <a:cubicBezTo>
                  <a:pt x="269" y="182"/>
                  <a:pt x="268" y="196"/>
                  <a:pt x="269" y="204"/>
                </a:cubicBezTo>
                <a:cubicBezTo>
                  <a:pt x="263" y="204"/>
                  <a:pt x="258" y="210"/>
                  <a:pt x="258" y="216"/>
                </a:cubicBezTo>
                <a:cubicBezTo>
                  <a:pt x="258" y="222"/>
                  <a:pt x="262" y="226"/>
                  <a:pt x="267" y="228"/>
                </a:cubicBezTo>
                <a:cubicBezTo>
                  <a:pt x="266" y="234"/>
                  <a:pt x="261" y="251"/>
                  <a:pt x="252" y="272"/>
                </a:cubicBezTo>
                <a:cubicBezTo>
                  <a:pt x="256" y="273"/>
                  <a:pt x="256" y="273"/>
                  <a:pt x="256" y="273"/>
                </a:cubicBezTo>
                <a:cubicBezTo>
                  <a:pt x="256" y="273"/>
                  <a:pt x="262" y="260"/>
                  <a:pt x="263" y="256"/>
                </a:cubicBezTo>
                <a:cubicBezTo>
                  <a:pt x="262" y="259"/>
                  <a:pt x="260" y="272"/>
                  <a:pt x="259" y="273"/>
                </a:cubicBezTo>
                <a:cubicBezTo>
                  <a:pt x="264" y="274"/>
                  <a:pt x="264" y="274"/>
                  <a:pt x="264" y="274"/>
                </a:cubicBezTo>
                <a:cubicBezTo>
                  <a:pt x="264" y="274"/>
                  <a:pt x="267" y="263"/>
                  <a:pt x="266" y="261"/>
                </a:cubicBezTo>
                <a:cubicBezTo>
                  <a:pt x="266" y="261"/>
                  <a:pt x="267" y="273"/>
                  <a:pt x="267" y="274"/>
                </a:cubicBezTo>
                <a:cubicBezTo>
                  <a:pt x="272" y="274"/>
                  <a:pt x="272" y="274"/>
                  <a:pt x="272" y="274"/>
                </a:cubicBezTo>
                <a:cubicBezTo>
                  <a:pt x="272" y="274"/>
                  <a:pt x="271" y="263"/>
                  <a:pt x="272" y="261"/>
                </a:cubicBezTo>
                <a:cubicBezTo>
                  <a:pt x="272" y="261"/>
                  <a:pt x="274" y="268"/>
                  <a:pt x="274" y="274"/>
                </a:cubicBezTo>
                <a:cubicBezTo>
                  <a:pt x="278" y="274"/>
                  <a:pt x="278" y="274"/>
                  <a:pt x="278" y="274"/>
                </a:cubicBezTo>
                <a:cubicBezTo>
                  <a:pt x="278" y="274"/>
                  <a:pt x="277" y="261"/>
                  <a:pt x="276" y="259"/>
                </a:cubicBezTo>
                <a:cubicBezTo>
                  <a:pt x="276" y="259"/>
                  <a:pt x="280" y="266"/>
                  <a:pt x="281" y="273"/>
                </a:cubicBezTo>
                <a:cubicBezTo>
                  <a:pt x="284" y="272"/>
                  <a:pt x="284" y="272"/>
                  <a:pt x="284" y="272"/>
                </a:cubicBezTo>
                <a:cubicBezTo>
                  <a:pt x="284" y="272"/>
                  <a:pt x="277" y="237"/>
                  <a:pt x="274" y="228"/>
                </a:cubicBezTo>
                <a:cubicBezTo>
                  <a:pt x="279" y="226"/>
                  <a:pt x="283" y="221"/>
                  <a:pt x="283" y="216"/>
                </a:cubicBezTo>
                <a:cubicBezTo>
                  <a:pt x="283" y="210"/>
                  <a:pt x="279" y="205"/>
                  <a:pt x="274" y="204"/>
                </a:cubicBezTo>
                <a:cubicBezTo>
                  <a:pt x="274" y="196"/>
                  <a:pt x="274" y="183"/>
                  <a:pt x="277" y="134"/>
                </a:cubicBezTo>
                <a:cubicBezTo>
                  <a:pt x="279" y="105"/>
                  <a:pt x="277" y="83"/>
                  <a:pt x="271" y="68"/>
                </a:cubicBezTo>
                <a:cubicBezTo>
                  <a:pt x="327" y="54"/>
                  <a:pt x="327" y="54"/>
                  <a:pt x="327" y="54"/>
                </a:cubicBezTo>
                <a:lnTo>
                  <a:pt x="328" y="42"/>
                </a:lnTo>
                <a:close/>
                <a:moveTo>
                  <a:pt x="162" y="57"/>
                </a:moveTo>
                <a:cubicBezTo>
                  <a:pt x="109" y="57"/>
                  <a:pt x="66" y="50"/>
                  <a:pt x="66" y="40"/>
                </a:cubicBezTo>
                <a:cubicBezTo>
                  <a:pt x="66" y="30"/>
                  <a:pt x="109" y="23"/>
                  <a:pt x="162" y="23"/>
                </a:cubicBezTo>
                <a:cubicBezTo>
                  <a:pt x="215" y="23"/>
                  <a:pt x="258" y="30"/>
                  <a:pt x="258" y="40"/>
                </a:cubicBezTo>
                <a:cubicBezTo>
                  <a:pt x="258" y="50"/>
                  <a:pt x="215" y="57"/>
                  <a:pt x="162" y="57"/>
                </a:cubicBezTo>
                <a:close/>
              </a:path>
            </a:pathLst>
          </a:custGeom>
          <a:solidFill>
            <a:srgbClr val="0053A3"/>
          </a:solidFill>
          <a:ln>
            <a:noFill/>
          </a:ln>
        </p:spPr>
        <p:txBody>
          <a:bodyPr vert="horz" wrap="square" lIns="91429" tIns="45715" rIns="91429" bIns="45715" numCol="1" anchor="t" anchorCtr="0" compatLnSpc="1"/>
          <a:lstStyle/>
          <a:p>
            <a:pPr algn="just" defTabSz="1219170">
              <a:lnSpc>
                <a:spcPct val="120000"/>
              </a:lnSpc>
            </a:pPr>
            <a:endParaRPr lang="en-GB" sz="900">
              <a:solidFill>
                <a:prstClr val="black">
                  <a:lumMod val="85000"/>
                  <a:lumOff val="15000"/>
                </a:prstClr>
              </a:solidFill>
              <a:latin typeface="微软雅黑" panose="020B0503020204020204" charset="-122"/>
              <a:ea typeface="微软雅黑" panose="020B0503020204020204" charset="-122"/>
              <a:sym typeface="Arial" panose="020B0604020202020204" pitchFamily="34" charset="0"/>
            </a:endParaRPr>
          </a:p>
        </p:txBody>
      </p:sp>
      <p:cxnSp>
        <p:nvCxnSpPr>
          <p:cNvPr id="43" name="直接连接符 42">
            <a:extLst>
              <a:ext uri="{FF2B5EF4-FFF2-40B4-BE49-F238E27FC236}">
                <a16:creationId xmlns:a16="http://schemas.microsoft.com/office/drawing/2014/main" id="{0A3795C3-23EF-4CC9-A8E7-6EE041323571}"/>
              </a:ext>
            </a:extLst>
          </p:cNvPr>
          <p:cNvCxnSpPr/>
          <p:nvPr/>
        </p:nvCxnSpPr>
        <p:spPr>
          <a:xfrm>
            <a:off x="5837894" y="5418524"/>
            <a:ext cx="516213" cy="0"/>
          </a:xfrm>
          <a:prstGeom prst="line">
            <a:avLst/>
          </a:prstGeom>
          <a:noFill/>
          <a:ln w="19050" cap="flat" cmpd="sng" algn="ctr">
            <a:solidFill>
              <a:sysClr val="window" lastClr="FFFFFF"/>
            </a:solidFill>
            <a:prstDash val="solid"/>
            <a:miter lim="800000"/>
          </a:ln>
          <a:effectLst/>
        </p:spPr>
      </p:cxnSp>
      <p:grpSp>
        <p:nvGrpSpPr>
          <p:cNvPr id="9" name="组合 8">
            <a:extLst>
              <a:ext uri="{FF2B5EF4-FFF2-40B4-BE49-F238E27FC236}">
                <a16:creationId xmlns:a16="http://schemas.microsoft.com/office/drawing/2014/main" id="{0B023755-288E-5A4C-5617-2445F2BC0AD5}"/>
              </a:ext>
            </a:extLst>
          </p:cNvPr>
          <p:cNvGrpSpPr/>
          <p:nvPr/>
        </p:nvGrpSpPr>
        <p:grpSpPr>
          <a:xfrm>
            <a:off x="0" y="260648"/>
            <a:ext cx="3752647" cy="905661"/>
            <a:chOff x="0" y="260648"/>
            <a:chExt cx="3752647" cy="905661"/>
          </a:xfrm>
        </p:grpSpPr>
        <p:sp>
          <p:nvSpPr>
            <p:cNvPr id="10" name="矩形 9">
              <a:extLst>
                <a:ext uri="{FF2B5EF4-FFF2-40B4-BE49-F238E27FC236}">
                  <a16:creationId xmlns:a16="http://schemas.microsoft.com/office/drawing/2014/main" id="{2242112C-599F-0906-81AC-4C6E4257E6C5}"/>
                </a:ext>
              </a:extLst>
            </p:cNvPr>
            <p:cNvSpPr/>
            <p:nvPr/>
          </p:nvSpPr>
          <p:spPr>
            <a:xfrm>
              <a:off x="0" y="374221"/>
              <a:ext cx="551384" cy="792088"/>
            </a:xfrm>
            <a:prstGeom prst="rect">
              <a:avLst/>
            </a:prstGeom>
            <a:solidFill>
              <a:srgbClr val="1437A6"/>
            </a:solidFill>
            <a:ln>
              <a:solidFill>
                <a:srgbClr val="1437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44" name="组合 43">
              <a:extLst>
                <a:ext uri="{FF2B5EF4-FFF2-40B4-BE49-F238E27FC236}">
                  <a16:creationId xmlns:a16="http://schemas.microsoft.com/office/drawing/2014/main" id="{F2E72545-9250-A1BF-3AB7-B5E4DE750E35}"/>
                </a:ext>
              </a:extLst>
            </p:cNvPr>
            <p:cNvGrpSpPr/>
            <p:nvPr/>
          </p:nvGrpSpPr>
          <p:grpSpPr>
            <a:xfrm>
              <a:off x="695400" y="260648"/>
              <a:ext cx="3057247" cy="678559"/>
              <a:chOff x="623392" y="310880"/>
              <a:chExt cx="3057247" cy="678559"/>
            </a:xfrm>
          </p:grpSpPr>
          <p:sp>
            <p:nvSpPr>
              <p:cNvPr id="45" name="文本框 44">
                <a:extLst>
                  <a:ext uri="{FF2B5EF4-FFF2-40B4-BE49-F238E27FC236}">
                    <a16:creationId xmlns:a16="http://schemas.microsoft.com/office/drawing/2014/main" id="{A0F95F4A-915F-9512-DD05-B3C4818029A7}"/>
                  </a:ext>
                </a:extLst>
              </p:cNvPr>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p>
            </p:txBody>
          </p:sp>
          <p:cxnSp>
            <p:nvCxnSpPr>
              <p:cNvPr id="46" name="直接连接符 45">
                <a:extLst>
                  <a:ext uri="{FF2B5EF4-FFF2-40B4-BE49-F238E27FC236}">
                    <a16:creationId xmlns:a16="http://schemas.microsoft.com/office/drawing/2014/main" id="{C0DC8FE8-C353-5012-7CF9-42318D9AA7E2}"/>
                  </a:ext>
                </a:extLst>
              </p:cNvPr>
              <p:cNvCxnSpPr/>
              <p:nvPr/>
            </p:nvCxnSpPr>
            <p:spPr>
              <a:xfrm>
                <a:off x="623392" y="989439"/>
                <a:ext cx="2880320" cy="0"/>
              </a:xfrm>
              <a:prstGeom prst="line">
                <a:avLst/>
              </a:prstGeom>
              <a:ln w="28575">
                <a:gradFill flip="none" rotWithShape="1">
                  <a:gsLst>
                    <a:gs pos="0">
                      <a:srgbClr val="0323B8"/>
                    </a:gs>
                    <a:gs pos="93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597911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F291DCC-0365-B49C-2D1D-39AE245BA72A}"/>
              </a:ext>
            </a:extLst>
          </p:cNvPr>
          <p:cNvSpPr/>
          <p:nvPr/>
        </p:nvSpPr>
        <p:spPr>
          <a:xfrm>
            <a:off x="0" y="0"/>
            <a:ext cx="12192000" cy="6858000"/>
          </a:xfrm>
          <a:prstGeom prst="rect">
            <a:avLst/>
          </a:prstGeom>
          <a:solidFill>
            <a:srgbClr val="00206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4">
            <a:extLst>
              <a:ext uri="{FF2B5EF4-FFF2-40B4-BE49-F238E27FC236}">
                <a16:creationId xmlns:a16="http://schemas.microsoft.com/office/drawing/2014/main" id="{48AC6AC9-BD80-450C-999E-7D0CC6786DDE}"/>
              </a:ext>
            </a:extLst>
          </p:cNvPr>
          <p:cNvSpPr txBox="1">
            <a:spLocks/>
          </p:cNvSpPr>
          <p:nvPr/>
        </p:nvSpPr>
        <p:spPr>
          <a:xfrm>
            <a:off x="6245918" y="2171025"/>
            <a:ext cx="4962650" cy="119885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8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第六章</a:t>
            </a:r>
          </a:p>
        </p:txBody>
      </p:sp>
      <p:sp>
        <p:nvSpPr>
          <p:cNvPr id="5" name="标题 4">
            <a:extLst>
              <a:ext uri="{FF2B5EF4-FFF2-40B4-BE49-F238E27FC236}">
                <a16:creationId xmlns:a16="http://schemas.microsoft.com/office/drawing/2014/main" id="{44AE34A6-EA16-48E3-8F95-EAC33B73E495}"/>
              </a:ext>
            </a:extLst>
          </p:cNvPr>
          <p:cNvSpPr txBox="1">
            <a:spLocks/>
          </p:cNvSpPr>
          <p:nvPr/>
        </p:nvSpPr>
        <p:spPr>
          <a:xfrm>
            <a:off x="6310934" y="3775413"/>
            <a:ext cx="4754488" cy="74659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请输入你的标题</a:t>
            </a:r>
          </a:p>
        </p:txBody>
      </p:sp>
      <p:cxnSp>
        <p:nvCxnSpPr>
          <p:cNvPr id="6" name="直接连接符 5">
            <a:extLst>
              <a:ext uri="{FF2B5EF4-FFF2-40B4-BE49-F238E27FC236}">
                <a16:creationId xmlns:a16="http://schemas.microsoft.com/office/drawing/2014/main" id="{7CDADFC0-497A-4A4A-92C9-49989B96B15E}"/>
              </a:ext>
            </a:extLst>
          </p:cNvPr>
          <p:cNvCxnSpPr>
            <a:cxnSpLocks/>
          </p:cNvCxnSpPr>
          <p:nvPr/>
        </p:nvCxnSpPr>
        <p:spPr>
          <a:xfrm>
            <a:off x="6353930" y="3607066"/>
            <a:ext cx="3594498" cy="0"/>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F2B3DE4A-5221-4F30-AD8E-D4A4EE7FEF19}"/>
              </a:ext>
            </a:extLst>
          </p:cNvPr>
          <p:cNvSpPr txBox="1"/>
          <p:nvPr/>
        </p:nvSpPr>
        <p:spPr>
          <a:xfrm>
            <a:off x="995219" y="1169917"/>
            <a:ext cx="5328592" cy="4508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700" b="0" i="0" u="none" strike="noStrike" kern="1200" cap="none" spc="0" normalizeH="0" baseline="0" noProof="0" dirty="0">
                <a:ln>
                  <a:noFill/>
                </a:ln>
                <a:solidFill>
                  <a:prstClr val="white"/>
                </a:solidFill>
                <a:effectLst/>
                <a:uLnTx/>
                <a:uFillTx/>
                <a:latin typeface="Arial Black" panose="020B0A04020102020204" pitchFamily="34" charset="0"/>
                <a:ea typeface="宋体" panose="02010600030101010101" pitchFamily="2" charset="-122"/>
                <a:cs typeface="+mn-cs"/>
              </a:rPr>
              <a:t>06</a:t>
            </a:r>
            <a:endParaRPr kumimoji="0" lang="zh-CN" altLang="en-US" sz="28700" b="0" i="0" u="none" strike="noStrike" kern="1200" cap="none" spc="0" normalizeH="0" baseline="0" noProof="0" dirty="0">
              <a:ln>
                <a:noFill/>
              </a:ln>
              <a:solidFill>
                <a:prstClr val="white"/>
              </a:solidFill>
              <a:effectLst/>
              <a:uLnTx/>
              <a:uFillTx/>
              <a:latin typeface="Arial Black" panose="020B0A04020102020204" pitchFamily="34" charset="0"/>
              <a:ea typeface="宋体" panose="02010600030101010101" pitchFamily="2" charset="-122"/>
              <a:cs typeface="+mn-cs"/>
            </a:endParaRPr>
          </a:p>
        </p:txBody>
      </p:sp>
      <p:sp>
        <p:nvSpPr>
          <p:cNvPr id="8" name="文本框 7">
            <a:extLst>
              <a:ext uri="{FF2B5EF4-FFF2-40B4-BE49-F238E27FC236}">
                <a16:creationId xmlns:a16="http://schemas.microsoft.com/office/drawing/2014/main" id="{F0E89D28-5501-853C-CABC-D0E230BA8D91}"/>
              </a:ext>
            </a:extLst>
          </p:cNvPr>
          <p:cNvSpPr txBox="1"/>
          <p:nvPr/>
        </p:nvSpPr>
        <p:spPr>
          <a:xfrm>
            <a:off x="119336" y="6177720"/>
            <a:ext cx="6096000" cy="584775"/>
          </a:xfrm>
          <a:prstGeom prst="rect">
            <a:avLst/>
          </a:prstGeom>
          <a:noFill/>
        </p:spPr>
        <p:txBody>
          <a:bodyPr wrap="square">
            <a:spAutoFit/>
          </a:bodyPr>
          <a:lstStyle/>
          <a:p>
            <a:r>
              <a:rPr lang="zh-CN" altLang="en-US" sz="3200" dirty="0">
                <a:solidFill>
                  <a:schemeClr val="bg1"/>
                </a:solidFill>
                <a:latin typeface="华文行楷" panose="02010800040101010101" pitchFamily="2" charset="-122"/>
                <a:ea typeface="华文行楷" panose="02010800040101010101" pitchFamily="2" charset="-122"/>
                <a:cs typeface="Segoe UI Semilight" panose="020B0402040204020203" pitchFamily="34" charset="0"/>
              </a:rPr>
              <a:t>明德行远 交通天下</a:t>
            </a:r>
          </a:p>
        </p:txBody>
      </p:sp>
      <p:pic>
        <p:nvPicPr>
          <p:cNvPr id="10" name="图片 9">
            <a:extLst>
              <a:ext uri="{FF2B5EF4-FFF2-40B4-BE49-F238E27FC236}">
                <a16:creationId xmlns:a16="http://schemas.microsoft.com/office/drawing/2014/main" id="{3F96F094-4B30-7ABF-7DEB-22AEA8251A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2304" y="188640"/>
            <a:ext cx="3103213" cy="770151"/>
          </a:xfrm>
          <a:prstGeom prst="rect">
            <a:avLst/>
          </a:prstGeom>
        </p:spPr>
      </p:pic>
    </p:spTree>
    <p:extLst>
      <p:ext uri="{BB962C8B-B14F-4D97-AF65-F5344CB8AC3E}">
        <p14:creationId xmlns:p14="http://schemas.microsoft.com/office/powerpoint/2010/main" val="328098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9ADCC3C-0AFC-48DE-90C6-D1400E3D4323}"/>
              </a:ext>
            </a:extLst>
          </p:cNvPr>
          <p:cNvSpPr txBox="1"/>
          <p:nvPr/>
        </p:nvSpPr>
        <p:spPr>
          <a:xfrm>
            <a:off x="10505565"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sp>
        <p:nvSpPr>
          <p:cNvPr id="11" name="矩形 10">
            <a:extLst>
              <a:ext uri="{FF2B5EF4-FFF2-40B4-BE49-F238E27FC236}">
                <a16:creationId xmlns:a16="http://schemas.microsoft.com/office/drawing/2014/main" id="{117DA493-AD7F-4C65-9BF2-B903A8C45087}"/>
              </a:ext>
            </a:extLst>
          </p:cNvPr>
          <p:cNvSpPr/>
          <p:nvPr/>
        </p:nvSpPr>
        <p:spPr>
          <a:xfrm>
            <a:off x="509588" y="1496598"/>
            <a:ext cx="5545137" cy="4136514"/>
          </a:xfrm>
          <a:prstGeom prst="rect">
            <a:avLst/>
          </a:prstGeom>
          <a:solidFill>
            <a:srgbClr val="1437A6"/>
          </a:solidFill>
          <a:ln w="12700" cap="flat" cmpd="sng" algn="ctr">
            <a:solidFill>
              <a:srgbClr val="1437A6"/>
            </a:solidFill>
            <a:prstDash val="solid"/>
            <a:miter lim="800000"/>
          </a:ln>
          <a:effectLst/>
        </p:spPr>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1">
              <a:ln>
                <a:noFill/>
              </a:ln>
              <a:solidFill>
                <a:prstClr val="white"/>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D9C1D7B7-D537-48CE-BFB5-E747225538F0}"/>
              </a:ext>
            </a:extLst>
          </p:cNvPr>
          <p:cNvSpPr/>
          <p:nvPr/>
        </p:nvSpPr>
        <p:spPr>
          <a:xfrm>
            <a:off x="6054725" y="1496598"/>
            <a:ext cx="5545138" cy="4140713"/>
          </a:xfrm>
          <a:prstGeom prst="rect">
            <a:avLst/>
          </a:prstGeom>
          <a:noFill/>
          <a:ln w="28575" cap="flat" cmpd="sng" algn="ctr">
            <a:solidFill>
              <a:srgbClr val="1437A6"/>
            </a:solidFill>
            <a:prstDash val="solid"/>
            <a:miter lim="800000"/>
          </a:ln>
          <a:effectLst/>
        </p:spPr>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1">
              <a:ln>
                <a:noFill/>
              </a:ln>
              <a:solidFill>
                <a:prstClr val="white"/>
              </a:solidFill>
              <a:effectLst/>
              <a:uLnTx/>
              <a:uFillTx/>
              <a:latin typeface="Arial"/>
              <a:ea typeface="微软雅黑"/>
              <a:cs typeface="+mn-cs"/>
            </a:endParaRPr>
          </a:p>
        </p:txBody>
      </p:sp>
      <p:sp>
        <p:nvSpPr>
          <p:cNvPr id="13" name="矩形 12">
            <a:extLst>
              <a:ext uri="{FF2B5EF4-FFF2-40B4-BE49-F238E27FC236}">
                <a16:creationId xmlns:a16="http://schemas.microsoft.com/office/drawing/2014/main" id="{6C53DF15-4556-4596-947C-B6511B2CBC3C}"/>
              </a:ext>
            </a:extLst>
          </p:cNvPr>
          <p:cNvSpPr/>
          <p:nvPr/>
        </p:nvSpPr>
        <p:spPr>
          <a:xfrm>
            <a:off x="11272838" y="1484784"/>
            <a:ext cx="338137" cy="338137"/>
          </a:xfrm>
          <a:prstGeom prst="rect">
            <a:avLst/>
          </a:prstGeom>
          <a:solidFill>
            <a:srgbClr val="1437A6"/>
          </a:solidFill>
          <a:ln w="12700" cap="flat" cmpd="sng" algn="ctr">
            <a:solidFill>
              <a:srgbClr val="02219A"/>
            </a:solidFill>
            <a:prstDash val="solid"/>
            <a:miter lim="800000"/>
          </a:ln>
          <a:effectLst/>
        </p:spPr>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1">
              <a:ln>
                <a:noFill/>
              </a:ln>
              <a:solidFill>
                <a:prstClr val="white"/>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49B1ADFC-2063-4BD7-97D3-554236A9000B}"/>
              </a:ext>
            </a:extLst>
          </p:cNvPr>
          <p:cNvSpPr/>
          <p:nvPr/>
        </p:nvSpPr>
        <p:spPr>
          <a:xfrm>
            <a:off x="11272838" y="5296562"/>
            <a:ext cx="338137" cy="336550"/>
          </a:xfrm>
          <a:prstGeom prst="rect">
            <a:avLst/>
          </a:prstGeom>
          <a:solidFill>
            <a:srgbClr val="1437A6"/>
          </a:solidFill>
          <a:ln w="12700" cap="flat" cmpd="sng" algn="ctr">
            <a:solidFill>
              <a:srgbClr val="02219A"/>
            </a:solidFill>
            <a:prstDash val="solid"/>
            <a:miter lim="800000"/>
          </a:ln>
          <a:effectLst/>
        </p:spPr>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1">
              <a:ln>
                <a:noFill/>
              </a:ln>
              <a:solidFill>
                <a:prstClr val="white"/>
              </a:solidFill>
              <a:effectLst/>
              <a:uLnTx/>
              <a:uFillTx/>
              <a:latin typeface="Arial"/>
              <a:ea typeface="微软雅黑"/>
              <a:cs typeface="+mn-cs"/>
            </a:endParaRPr>
          </a:p>
        </p:txBody>
      </p:sp>
      <p:sp>
        <p:nvSpPr>
          <p:cNvPr id="15" name="文本框 13">
            <a:extLst>
              <a:ext uri="{FF2B5EF4-FFF2-40B4-BE49-F238E27FC236}">
                <a16:creationId xmlns:a16="http://schemas.microsoft.com/office/drawing/2014/main" id="{24B32BCC-A049-4F21-A7D6-6426460292CA}"/>
              </a:ext>
            </a:extLst>
          </p:cNvPr>
          <p:cNvSpPr txBox="1">
            <a:spLocks noChangeArrowheads="1"/>
          </p:cNvSpPr>
          <p:nvPr/>
        </p:nvSpPr>
        <p:spPr bwMode="auto">
          <a:xfrm>
            <a:off x="695399" y="1462855"/>
            <a:ext cx="5021189" cy="4198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撰写毕业论文是检验学生在校学习成果的重要措施，也是提高教学质量的重要环节。大学生在毕业前都必须完成毕业论文的撰写任务。申请学位必须提交相应的学位论文，经答辩通过后，方可取得学位。可以这么说，毕业论文是结束大学学习生活走向社会的一个中介和桥梁。</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base" latinLnBrk="0" hangingPunct="1">
              <a:lnSpc>
                <a:spcPct val="15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撰写毕业论文是检验学生在校学习成果的重要措施，也是提高教学质量的重要环节。</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algn="just" fontAlgn="base">
              <a:lnSpc>
                <a:spcPct val="150000"/>
              </a:lnSpc>
              <a:spcBef>
                <a:spcPct val="0"/>
              </a:spcBef>
              <a:spcAft>
                <a:spcPct val="0"/>
              </a:spcAft>
              <a:buNone/>
              <a:defRPr/>
            </a:pPr>
            <a:r>
              <a:rPr lang="zh-CN" altLang="en-US" sz="1800" dirty="0">
                <a:solidFill>
                  <a:prstClr val="white"/>
                </a:solidFill>
                <a:latin typeface="微软雅黑" panose="020B0503020204020204" pitchFamily="34" charset="-122"/>
              </a:rPr>
              <a:t>撰写毕业论文是检验学生在校学习成果的重要措施，也是提高教学质量的重要环节。</a:t>
            </a:r>
          </a:p>
        </p:txBody>
      </p:sp>
      <p:sp>
        <p:nvSpPr>
          <p:cNvPr id="16" name="矩形 14">
            <a:extLst>
              <a:ext uri="{FF2B5EF4-FFF2-40B4-BE49-F238E27FC236}">
                <a16:creationId xmlns:a16="http://schemas.microsoft.com/office/drawing/2014/main" id="{FECD2FA9-E65B-4361-A893-1C62E383D757}"/>
              </a:ext>
            </a:extLst>
          </p:cNvPr>
          <p:cNvSpPr>
            <a:spLocks noChangeArrowheads="1"/>
          </p:cNvSpPr>
          <p:nvPr/>
        </p:nvSpPr>
        <p:spPr bwMode="auto">
          <a:xfrm>
            <a:off x="6240015" y="1484784"/>
            <a:ext cx="5021711" cy="4198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algn="just" fontAlgn="base">
              <a:lnSpc>
                <a:spcPct val="150000"/>
              </a:lnSpc>
              <a:spcBef>
                <a:spcPct val="0"/>
              </a:spcBef>
              <a:spcAft>
                <a:spcPct val="0"/>
              </a:spcAft>
              <a:buNone/>
              <a:defRPr/>
            </a:pPr>
            <a:r>
              <a:rPr kumimoji="0" lang="zh-CN" altLang="en-US" sz="1800" b="0" i="0" u="none" strike="noStrike" kern="1200" cap="none" spc="0" normalizeH="0" baseline="0" noProof="0" dirty="0">
                <a:ln>
                  <a:noFill/>
                </a:ln>
                <a:solidFill>
                  <a:srgbClr val="02219A"/>
                </a:solidFill>
                <a:effectLst/>
                <a:uLnTx/>
                <a:uFillTx/>
                <a:latin typeface="微软雅黑" panose="020B0503020204020204" pitchFamily="34" charset="-122"/>
                <a:ea typeface="微软雅黑" panose="020B0503020204020204" pitchFamily="34" charset="-122"/>
                <a:cs typeface="+mn-cs"/>
              </a:rPr>
              <a:t>毕业论文是大学生才华的第一次显露，是向祖国和人民所交的一份有份量的答卷，是投身社会主义现代化建设事业的报到书。一篇毕业论文虽然不能全面地反映出一个人的才华，也不一定能对社会直接带来巨大的效益，对专业产生开拓性的影响。毕业论文是大学生才华的第一次显露，是向祖国和人民所交的一份有份量的答卷，是投身社会主义现代化建设事业的报到书</a:t>
            </a:r>
            <a:r>
              <a:rPr lang="zh-CN" altLang="en-US" sz="1800" dirty="0">
                <a:solidFill>
                  <a:srgbClr val="02219A"/>
                </a:solidFill>
                <a:latin typeface="微软雅黑" panose="020B0503020204020204" pitchFamily="34" charset="-122"/>
              </a:rPr>
              <a:t>。撰写毕业论文是检验学生在校学习成果的重要措施，也是提高教学质量的重要环节。</a:t>
            </a:r>
          </a:p>
        </p:txBody>
      </p:sp>
      <p:grpSp>
        <p:nvGrpSpPr>
          <p:cNvPr id="9" name="组合 8">
            <a:extLst>
              <a:ext uri="{FF2B5EF4-FFF2-40B4-BE49-F238E27FC236}">
                <a16:creationId xmlns:a16="http://schemas.microsoft.com/office/drawing/2014/main" id="{1E3A6363-2DB0-AD4B-B11F-6B2B419F26A2}"/>
              </a:ext>
            </a:extLst>
          </p:cNvPr>
          <p:cNvGrpSpPr/>
          <p:nvPr/>
        </p:nvGrpSpPr>
        <p:grpSpPr>
          <a:xfrm>
            <a:off x="0" y="260648"/>
            <a:ext cx="3752647" cy="905661"/>
            <a:chOff x="0" y="260648"/>
            <a:chExt cx="3752647" cy="905661"/>
          </a:xfrm>
        </p:grpSpPr>
        <p:sp>
          <p:nvSpPr>
            <p:cNvPr id="10" name="矩形 9">
              <a:extLst>
                <a:ext uri="{FF2B5EF4-FFF2-40B4-BE49-F238E27FC236}">
                  <a16:creationId xmlns:a16="http://schemas.microsoft.com/office/drawing/2014/main" id="{BFF60AD2-160D-7AFC-F100-2E1B61A5809A}"/>
                </a:ext>
              </a:extLst>
            </p:cNvPr>
            <p:cNvSpPr/>
            <p:nvPr/>
          </p:nvSpPr>
          <p:spPr>
            <a:xfrm>
              <a:off x="0" y="374221"/>
              <a:ext cx="551384" cy="792088"/>
            </a:xfrm>
            <a:prstGeom prst="rect">
              <a:avLst/>
            </a:prstGeom>
            <a:solidFill>
              <a:srgbClr val="1437A6"/>
            </a:solidFill>
            <a:ln>
              <a:solidFill>
                <a:srgbClr val="1437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17" name="组合 16">
              <a:extLst>
                <a:ext uri="{FF2B5EF4-FFF2-40B4-BE49-F238E27FC236}">
                  <a16:creationId xmlns:a16="http://schemas.microsoft.com/office/drawing/2014/main" id="{A93557A9-4682-B18A-79CC-2E3E61D7A26C}"/>
                </a:ext>
              </a:extLst>
            </p:cNvPr>
            <p:cNvGrpSpPr/>
            <p:nvPr/>
          </p:nvGrpSpPr>
          <p:grpSpPr>
            <a:xfrm>
              <a:off x="695400" y="260648"/>
              <a:ext cx="3057247" cy="678559"/>
              <a:chOff x="623392" y="310880"/>
              <a:chExt cx="3057247" cy="678559"/>
            </a:xfrm>
          </p:grpSpPr>
          <p:sp>
            <p:nvSpPr>
              <p:cNvPr id="18" name="文本框 17">
                <a:extLst>
                  <a:ext uri="{FF2B5EF4-FFF2-40B4-BE49-F238E27FC236}">
                    <a16:creationId xmlns:a16="http://schemas.microsoft.com/office/drawing/2014/main" id="{F2D0AD0E-15E4-2867-C313-4D89AD1AABA1}"/>
                  </a:ext>
                </a:extLst>
              </p:cNvPr>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p>
            </p:txBody>
          </p:sp>
          <p:cxnSp>
            <p:nvCxnSpPr>
              <p:cNvPr id="19" name="直接连接符 18">
                <a:extLst>
                  <a:ext uri="{FF2B5EF4-FFF2-40B4-BE49-F238E27FC236}">
                    <a16:creationId xmlns:a16="http://schemas.microsoft.com/office/drawing/2014/main" id="{425231AA-DD60-A121-0A1B-F7E387760B3E}"/>
                  </a:ext>
                </a:extLst>
              </p:cNvPr>
              <p:cNvCxnSpPr/>
              <p:nvPr/>
            </p:nvCxnSpPr>
            <p:spPr>
              <a:xfrm>
                <a:off x="623392" y="989439"/>
                <a:ext cx="2880320" cy="0"/>
              </a:xfrm>
              <a:prstGeom prst="line">
                <a:avLst/>
              </a:prstGeom>
              <a:ln w="28575">
                <a:gradFill flip="none" rotWithShape="1">
                  <a:gsLst>
                    <a:gs pos="0">
                      <a:srgbClr val="0323B8"/>
                    </a:gs>
                    <a:gs pos="93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800916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5B8481E-C9FF-4B36-8C4F-5C66387B9DC6}"/>
              </a:ext>
            </a:extLst>
          </p:cNvPr>
          <p:cNvSpPr txBox="1"/>
          <p:nvPr/>
        </p:nvSpPr>
        <p:spPr>
          <a:xfrm>
            <a:off x="10505565"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11" name="图片 10" descr="图片包含 监视器, 电子产品, 就坐, 陈列&#10;&#10;已生成极高可信度的说明">
            <a:extLst>
              <a:ext uri="{FF2B5EF4-FFF2-40B4-BE49-F238E27FC236}">
                <a16:creationId xmlns:a16="http://schemas.microsoft.com/office/drawing/2014/main" id="{A73DE653-E576-4111-913C-028C672855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589" y="845423"/>
            <a:ext cx="6488261" cy="6635720"/>
          </a:xfrm>
          <a:prstGeom prst="rect">
            <a:avLst/>
          </a:prstGeom>
          <a:effectLst>
            <a:outerShdw blurRad="127000" dist="38100" dir="18900000" algn="bl" rotWithShape="0">
              <a:prstClr val="black">
                <a:alpha val="25000"/>
              </a:prstClr>
            </a:outerShdw>
          </a:effectLst>
        </p:spPr>
      </p:pic>
      <p:pic>
        <p:nvPicPr>
          <p:cNvPr id="12" name="图形 11" descr="放大镜">
            <a:extLst>
              <a:ext uri="{FF2B5EF4-FFF2-40B4-BE49-F238E27FC236}">
                <a16:creationId xmlns:a16="http://schemas.microsoft.com/office/drawing/2014/main" id="{4CB49FF7-C882-44EC-A881-8988BC9546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355" y="1951643"/>
            <a:ext cx="540000" cy="540000"/>
          </a:xfrm>
          <a:prstGeom prst="rect">
            <a:avLst/>
          </a:prstGeom>
        </p:spPr>
      </p:pic>
      <p:pic>
        <p:nvPicPr>
          <p:cNvPr id="13" name="图形 12" descr="拼图">
            <a:extLst>
              <a:ext uri="{FF2B5EF4-FFF2-40B4-BE49-F238E27FC236}">
                <a16:creationId xmlns:a16="http://schemas.microsoft.com/office/drawing/2014/main" id="{3C00609F-93D1-497C-8EDB-138D53ABB3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355" y="3290397"/>
            <a:ext cx="540000" cy="540000"/>
          </a:xfrm>
          <a:prstGeom prst="rect">
            <a:avLst/>
          </a:prstGeom>
        </p:spPr>
      </p:pic>
      <p:pic>
        <p:nvPicPr>
          <p:cNvPr id="14" name="图形 13" descr="上升趋势">
            <a:extLst>
              <a:ext uri="{FF2B5EF4-FFF2-40B4-BE49-F238E27FC236}">
                <a16:creationId xmlns:a16="http://schemas.microsoft.com/office/drawing/2014/main" id="{E8AF38CF-3A56-43FB-8BB3-639C40EB48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86355" y="4546909"/>
            <a:ext cx="540000" cy="540000"/>
          </a:xfrm>
          <a:prstGeom prst="rect">
            <a:avLst/>
          </a:prstGeom>
        </p:spPr>
      </p:pic>
      <p:sp>
        <p:nvSpPr>
          <p:cNvPr id="15" name="文本框 14">
            <a:extLst>
              <a:ext uri="{FF2B5EF4-FFF2-40B4-BE49-F238E27FC236}">
                <a16:creationId xmlns:a16="http://schemas.microsoft.com/office/drawing/2014/main" id="{2C303345-DCDB-4A48-8538-6441087763DD}"/>
              </a:ext>
            </a:extLst>
          </p:cNvPr>
          <p:cNvSpPr txBox="1"/>
          <p:nvPr/>
        </p:nvSpPr>
        <p:spPr>
          <a:xfrm>
            <a:off x="7741241" y="2409401"/>
            <a:ext cx="4546009" cy="369332"/>
          </a:xfrm>
          <a:prstGeom prst="rect">
            <a:avLst/>
          </a:prstGeom>
          <a:noFill/>
        </p:spPr>
        <p:txBody>
          <a:bodyPr wrap="square" lIns="0" rtlCol="0">
            <a:spAutoFit/>
          </a:bodyPr>
          <a:lstStyle/>
          <a:p>
            <a:r>
              <a:rPr lang="zh-CN" altLang="en-US" dirty="0">
                <a:solidFill>
                  <a:prstClr val="black">
                    <a:lumMod val="85000"/>
                    <a:lumOff val="15000"/>
                  </a:prstClr>
                </a:solidFill>
                <a:latin typeface="微软雅黑"/>
                <a:ea typeface="微软雅黑"/>
              </a:rPr>
              <a:t>请在此处一句话阐述您的观点</a:t>
            </a:r>
          </a:p>
        </p:txBody>
      </p:sp>
      <p:sp>
        <p:nvSpPr>
          <p:cNvPr id="16" name="文本框 15">
            <a:extLst>
              <a:ext uri="{FF2B5EF4-FFF2-40B4-BE49-F238E27FC236}">
                <a16:creationId xmlns:a16="http://schemas.microsoft.com/office/drawing/2014/main" id="{8A446D79-D7E2-4FEB-BF4E-124BB7B11D7B}"/>
              </a:ext>
            </a:extLst>
          </p:cNvPr>
          <p:cNvSpPr txBox="1"/>
          <p:nvPr/>
        </p:nvSpPr>
        <p:spPr>
          <a:xfrm>
            <a:off x="7741241" y="3290397"/>
            <a:ext cx="2691223" cy="461665"/>
          </a:xfrm>
          <a:prstGeom prst="rect">
            <a:avLst/>
          </a:prstGeom>
          <a:noFill/>
        </p:spPr>
        <p:txBody>
          <a:bodyPr wrap="square" lIns="0" rtlCol="0">
            <a:spAutoFit/>
          </a:bodyPr>
          <a:lstStyle/>
          <a:p>
            <a:r>
              <a:rPr lang="zh-CN" altLang="en-US" sz="2400" b="1" dirty="0">
                <a:solidFill>
                  <a:srgbClr val="052891"/>
                </a:solidFill>
                <a:latin typeface="微软雅黑"/>
                <a:ea typeface="微软雅黑"/>
              </a:rPr>
              <a:t>请输入您的小标题</a:t>
            </a:r>
          </a:p>
        </p:txBody>
      </p:sp>
      <p:sp>
        <p:nvSpPr>
          <p:cNvPr id="17" name="文本框 16">
            <a:extLst>
              <a:ext uri="{FF2B5EF4-FFF2-40B4-BE49-F238E27FC236}">
                <a16:creationId xmlns:a16="http://schemas.microsoft.com/office/drawing/2014/main" id="{9EAE935D-1777-47A8-9AB6-1CF68244FD9D}"/>
              </a:ext>
            </a:extLst>
          </p:cNvPr>
          <p:cNvSpPr txBox="1"/>
          <p:nvPr/>
        </p:nvSpPr>
        <p:spPr>
          <a:xfrm>
            <a:off x="7741241" y="3748155"/>
            <a:ext cx="4546009" cy="369332"/>
          </a:xfrm>
          <a:prstGeom prst="rect">
            <a:avLst/>
          </a:prstGeom>
          <a:noFill/>
        </p:spPr>
        <p:txBody>
          <a:bodyPr wrap="square" lIns="0" rtlCol="0">
            <a:spAutoFit/>
          </a:bodyPr>
          <a:lstStyle/>
          <a:p>
            <a:r>
              <a:rPr lang="zh-CN" altLang="en-US" dirty="0">
                <a:solidFill>
                  <a:prstClr val="black">
                    <a:lumMod val="85000"/>
                    <a:lumOff val="15000"/>
                  </a:prstClr>
                </a:solidFill>
                <a:latin typeface="微软雅黑"/>
                <a:ea typeface="微软雅黑"/>
              </a:rPr>
              <a:t>请在此处一句话阐述您的观点</a:t>
            </a:r>
          </a:p>
        </p:txBody>
      </p:sp>
      <p:sp>
        <p:nvSpPr>
          <p:cNvPr id="18" name="文本框 17">
            <a:extLst>
              <a:ext uri="{FF2B5EF4-FFF2-40B4-BE49-F238E27FC236}">
                <a16:creationId xmlns:a16="http://schemas.microsoft.com/office/drawing/2014/main" id="{4A75BA7D-DC7F-4448-89A0-B12BD1CE1295}"/>
              </a:ext>
            </a:extLst>
          </p:cNvPr>
          <p:cNvSpPr txBox="1"/>
          <p:nvPr/>
        </p:nvSpPr>
        <p:spPr>
          <a:xfrm>
            <a:off x="7741241" y="4629151"/>
            <a:ext cx="2691223" cy="461665"/>
          </a:xfrm>
          <a:prstGeom prst="rect">
            <a:avLst/>
          </a:prstGeom>
          <a:noFill/>
        </p:spPr>
        <p:txBody>
          <a:bodyPr wrap="square" lIns="0" rtlCol="0">
            <a:spAutoFit/>
          </a:bodyPr>
          <a:lstStyle/>
          <a:p>
            <a:r>
              <a:rPr lang="zh-CN" altLang="en-US" sz="2400" b="1" dirty="0">
                <a:solidFill>
                  <a:srgbClr val="052891"/>
                </a:solidFill>
                <a:latin typeface="微软雅黑"/>
                <a:ea typeface="微软雅黑"/>
              </a:rPr>
              <a:t>请输入您的小标题</a:t>
            </a:r>
          </a:p>
        </p:txBody>
      </p:sp>
      <p:sp>
        <p:nvSpPr>
          <p:cNvPr id="19" name="文本框 18">
            <a:extLst>
              <a:ext uri="{FF2B5EF4-FFF2-40B4-BE49-F238E27FC236}">
                <a16:creationId xmlns:a16="http://schemas.microsoft.com/office/drawing/2014/main" id="{FBCA11B0-013D-4D9D-BE5F-0AA56CCFD093}"/>
              </a:ext>
            </a:extLst>
          </p:cNvPr>
          <p:cNvSpPr txBox="1"/>
          <p:nvPr/>
        </p:nvSpPr>
        <p:spPr>
          <a:xfrm>
            <a:off x="7741241" y="5086909"/>
            <a:ext cx="4546009" cy="369332"/>
          </a:xfrm>
          <a:prstGeom prst="rect">
            <a:avLst/>
          </a:prstGeom>
          <a:noFill/>
        </p:spPr>
        <p:txBody>
          <a:bodyPr wrap="square" lIns="0" rtlCol="0">
            <a:spAutoFit/>
          </a:bodyPr>
          <a:lstStyle/>
          <a:p>
            <a:r>
              <a:rPr lang="zh-CN" altLang="en-US" dirty="0">
                <a:solidFill>
                  <a:prstClr val="black">
                    <a:lumMod val="85000"/>
                    <a:lumOff val="15000"/>
                  </a:prstClr>
                </a:solidFill>
                <a:latin typeface="微软雅黑"/>
                <a:ea typeface="微软雅黑"/>
              </a:rPr>
              <a:t>请在此处一句话阐述您的观点</a:t>
            </a:r>
          </a:p>
        </p:txBody>
      </p:sp>
      <p:sp>
        <p:nvSpPr>
          <p:cNvPr id="21" name="文本框 20">
            <a:extLst>
              <a:ext uri="{FF2B5EF4-FFF2-40B4-BE49-F238E27FC236}">
                <a16:creationId xmlns:a16="http://schemas.microsoft.com/office/drawing/2014/main" id="{2B8AB112-1118-40E0-97B3-BBD9888E5517}"/>
              </a:ext>
            </a:extLst>
          </p:cNvPr>
          <p:cNvSpPr txBox="1"/>
          <p:nvPr/>
        </p:nvSpPr>
        <p:spPr>
          <a:xfrm>
            <a:off x="7741241" y="1951643"/>
            <a:ext cx="2691223" cy="461665"/>
          </a:xfrm>
          <a:prstGeom prst="rect">
            <a:avLst/>
          </a:prstGeom>
          <a:noFill/>
        </p:spPr>
        <p:txBody>
          <a:bodyPr wrap="square" lIns="0" rtlCol="0">
            <a:spAutoFit/>
          </a:bodyPr>
          <a:lstStyle/>
          <a:p>
            <a:r>
              <a:rPr lang="zh-CN" altLang="en-US" sz="2400" b="1" dirty="0">
                <a:solidFill>
                  <a:srgbClr val="052891"/>
                </a:solidFill>
                <a:latin typeface="微软雅黑"/>
                <a:ea typeface="微软雅黑"/>
              </a:rPr>
              <a:t>请输入您的小标题</a:t>
            </a:r>
          </a:p>
        </p:txBody>
      </p:sp>
      <p:grpSp>
        <p:nvGrpSpPr>
          <p:cNvPr id="9" name="组合 8">
            <a:extLst>
              <a:ext uri="{FF2B5EF4-FFF2-40B4-BE49-F238E27FC236}">
                <a16:creationId xmlns:a16="http://schemas.microsoft.com/office/drawing/2014/main" id="{6DB39E2F-430A-4C0C-1CB1-D02CE0A373DC}"/>
              </a:ext>
            </a:extLst>
          </p:cNvPr>
          <p:cNvGrpSpPr/>
          <p:nvPr/>
        </p:nvGrpSpPr>
        <p:grpSpPr>
          <a:xfrm>
            <a:off x="0" y="260648"/>
            <a:ext cx="3752647" cy="905661"/>
            <a:chOff x="0" y="260648"/>
            <a:chExt cx="3752647" cy="905661"/>
          </a:xfrm>
        </p:grpSpPr>
        <p:sp>
          <p:nvSpPr>
            <p:cNvPr id="10" name="矩形 9">
              <a:extLst>
                <a:ext uri="{FF2B5EF4-FFF2-40B4-BE49-F238E27FC236}">
                  <a16:creationId xmlns:a16="http://schemas.microsoft.com/office/drawing/2014/main" id="{F7A6EFDB-0BB3-F588-C570-9A19ACADBAA0}"/>
                </a:ext>
              </a:extLst>
            </p:cNvPr>
            <p:cNvSpPr/>
            <p:nvPr/>
          </p:nvSpPr>
          <p:spPr>
            <a:xfrm>
              <a:off x="0" y="374221"/>
              <a:ext cx="551384" cy="792088"/>
            </a:xfrm>
            <a:prstGeom prst="rect">
              <a:avLst/>
            </a:prstGeom>
            <a:solidFill>
              <a:srgbClr val="1437A6"/>
            </a:solidFill>
            <a:ln>
              <a:solidFill>
                <a:srgbClr val="1437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20" name="组合 19">
              <a:extLst>
                <a:ext uri="{FF2B5EF4-FFF2-40B4-BE49-F238E27FC236}">
                  <a16:creationId xmlns:a16="http://schemas.microsoft.com/office/drawing/2014/main" id="{44DB4BF4-825C-4C26-0316-336569A22310}"/>
                </a:ext>
              </a:extLst>
            </p:cNvPr>
            <p:cNvGrpSpPr/>
            <p:nvPr/>
          </p:nvGrpSpPr>
          <p:grpSpPr>
            <a:xfrm>
              <a:off x="695400" y="260648"/>
              <a:ext cx="3057247" cy="678559"/>
              <a:chOff x="623392" y="310880"/>
              <a:chExt cx="3057247" cy="678559"/>
            </a:xfrm>
          </p:grpSpPr>
          <p:sp>
            <p:nvSpPr>
              <p:cNvPr id="22" name="文本框 21">
                <a:extLst>
                  <a:ext uri="{FF2B5EF4-FFF2-40B4-BE49-F238E27FC236}">
                    <a16:creationId xmlns:a16="http://schemas.microsoft.com/office/drawing/2014/main" id="{A0B99349-C5A7-F3CC-61A5-90D6AA378A06}"/>
                  </a:ext>
                </a:extLst>
              </p:cNvPr>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p>
            </p:txBody>
          </p:sp>
          <p:cxnSp>
            <p:nvCxnSpPr>
              <p:cNvPr id="24" name="直接连接符 23">
                <a:extLst>
                  <a:ext uri="{FF2B5EF4-FFF2-40B4-BE49-F238E27FC236}">
                    <a16:creationId xmlns:a16="http://schemas.microsoft.com/office/drawing/2014/main" id="{D86C2F97-FFBB-5E96-9DC7-AE16997946E2}"/>
                  </a:ext>
                </a:extLst>
              </p:cNvPr>
              <p:cNvCxnSpPr/>
              <p:nvPr/>
            </p:nvCxnSpPr>
            <p:spPr>
              <a:xfrm>
                <a:off x="623392" y="989439"/>
                <a:ext cx="2880320" cy="0"/>
              </a:xfrm>
              <a:prstGeom prst="line">
                <a:avLst/>
              </a:prstGeom>
              <a:ln w="28575">
                <a:gradFill flip="none" rotWithShape="1">
                  <a:gsLst>
                    <a:gs pos="0">
                      <a:srgbClr val="0323B8"/>
                    </a:gs>
                    <a:gs pos="93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pic>
        <p:nvPicPr>
          <p:cNvPr id="2" name="图片 1">
            <a:extLst>
              <a:ext uri="{FF2B5EF4-FFF2-40B4-BE49-F238E27FC236}">
                <a16:creationId xmlns:a16="http://schemas.microsoft.com/office/drawing/2014/main" id="{AA84CA3B-DFDF-C868-2D11-746984C43F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4094" y="1700809"/>
            <a:ext cx="5539938" cy="3116100"/>
          </a:xfrm>
          <a:prstGeom prst="rect">
            <a:avLst/>
          </a:prstGeom>
        </p:spPr>
      </p:pic>
    </p:spTree>
    <p:extLst>
      <p:ext uri="{BB962C8B-B14F-4D97-AF65-F5344CB8AC3E}">
        <p14:creationId xmlns:p14="http://schemas.microsoft.com/office/powerpoint/2010/main" val="2072193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F3E2656C-0BA5-410C-9584-4856C8D9D2A6}"/>
              </a:ext>
            </a:extLst>
          </p:cNvPr>
          <p:cNvSpPr txBox="1"/>
          <p:nvPr/>
        </p:nvSpPr>
        <p:spPr>
          <a:xfrm>
            <a:off x="10505565"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sp>
        <p:nvSpPr>
          <p:cNvPr id="11" name="矩形 10">
            <a:extLst>
              <a:ext uri="{FF2B5EF4-FFF2-40B4-BE49-F238E27FC236}">
                <a16:creationId xmlns:a16="http://schemas.microsoft.com/office/drawing/2014/main" id="{A17EC53D-E028-4CAF-91C5-4CCDC7F51E6F}"/>
              </a:ext>
            </a:extLst>
          </p:cNvPr>
          <p:cNvSpPr/>
          <p:nvPr/>
        </p:nvSpPr>
        <p:spPr>
          <a:xfrm>
            <a:off x="0" y="1704728"/>
            <a:ext cx="12192000" cy="4132993"/>
          </a:xfrm>
          <a:prstGeom prst="rect">
            <a:avLst/>
          </a:prstGeom>
          <a:solidFill>
            <a:srgbClr val="1437A6"/>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endParaRPr lang="zh-CN" altLang="en-US" dirty="0">
              <a:solidFill>
                <a:prstClr val="white"/>
              </a:solidFill>
              <a:latin typeface="Calibri Light"/>
              <a:ea typeface="微软雅黑 Light"/>
            </a:endParaRPr>
          </a:p>
        </p:txBody>
      </p:sp>
      <p:sp>
        <p:nvSpPr>
          <p:cNvPr id="12" name="椭圆 11">
            <a:extLst>
              <a:ext uri="{FF2B5EF4-FFF2-40B4-BE49-F238E27FC236}">
                <a16:creationId xmlns:a16="http://schemas.microsoft.com/office/drawing/2014/main" id="{58D55709-0DE0-4ADE-BEC3-ACC0965F7A7A}"/>
              </a:ext>
            </a:extLst>
          </p:cNvPr>
          <p:cNvSpPr/>
          <p:nvPr/>
        </p:nvSpPr>
        <p:spPr>
          <a:xfrm>
            <a:off x="855167" y="2037921"/>
            <a:ext cx="1530480" cy="15304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Calibri Light"/>
              <a:ea typeface="微软雅黑 Light"/>
            </a:endParaRPr>
          </a:p>
        </p:txBody>
      </p:sp>
      <p:sp>
        <p:nvSpPr>
          <p:cNvPr id="13" name="椭圆 12">
            <a:extLst>
              <a:ext uri="{FF2B5EF4-FFF2-40B4-BE49-F238E27FC236}">
                <a16:creationId xmlns:a16="http://schemas.microsoft.com/office/drawing/2014/main" id="{EE5AFFD0-4A88-4D04-B963-4444C4AF56A1}"/>
              </a:ext>
            </a:extLst>
          </p:cNvPr>
          <p:cNvSpPr/>
          <p:nvPr/>
        </p:nvSpPr>
        <p:spPr>
          <a:xfrm>
            <a:off x="3842573" y="2037921"/>
            <a:ext cx="1530480" cy="15304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Calibri Light"/>
              <a:ea typeface="微软雅黑 Light"/>
            </a:endParaRPr>
          </a:p>
        </p:txBody>
      </p:sp>
      <p:sp>
        <p:nvSpPr>
          <p:cNvPr id="14" name="椭圆 13">
            <a:extLst>
              <a:ext uri="{FF2B5EF4-FFF2-40B4-BE49-F238E27FC236}">
                <a16:creationId xmlns:a16="http://schemas.microsoft.com/office/drawing/2014/main" id="{729A14DA-6158-4FC6-A6C3-F142AEF74A70}"/>
              </a:ext>
            </a:extLst>
          </p:cNvPr>
          <p:cNvSpPr/>
          <p:nvPr/>
        </p:nvSpPr>
        <p:spPr>
          <a:xfrm>
            <a:off x="6834781" y="2037921"/>
            <a:ext cx="1530480" cy="15304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Calibri Light"/>
              <a:ea typeface="微软雅黑 Light"/>
            </a:endParaRPr>
          </a:p>
        </p:txBody>
      </p:sp>
      <p:sp>
        <p:nvSpPr>
          <p:cNvPr id="15" name="椭圆 14">
            <a:extLst>
              <a:ext uri="{FF2B5EF4-FFF2-40B4-BE49-F238E27FC236}">
                <a16:creationId xmlns:a16="http://schemas.microsoft.com/office/drawing/2014/main" id="{62197DE4-4F5C-40D2-A32B-BE081C8980FF}"/>
              </a:ext>
            </a:extLst>
          </p:cNvPr>
          <p:cNvSpPr/>
          <p:nvPr/>
        </p:nvSpPr>
        <p:spPr>
          <a:xfrm>
            <a:off x="9838405" y="2037921"/>
            <a:ext cx="1530480" cy="15304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Calibri Light"/>
              <a:ea typeface="微软雅黑 Light"/>
            </a:endParaRPr>
          </a:p>
        </p:txBody>
      </p:sp>
      <p:sp>
        <p:nvSpPr>
          <p:cNvPr id="16" name="矩形 15">
            <a:extLst>
              <a:ext uri="{FF2B5EF4-FFF2-40B4-BE49-F238E27FC236}">
                <a16:creationId xmlns:a16="http://schemas.microsoft.com/office/drawing/2014/main" id="{C737424A-324A-4EFF-AF9C-D5A3084FE3AD}"/>
              </a:ext>
            </a:extLst>
          </p:cNvPr>
          <p:cNvSpPr/>
          <p:nvPr/>
        </p:nvSpPr>
        <p:spPr>
          <a:xfrm>
            <a:off x="471414" y="4327611"/>
            <a:ext cx="2297988" cy="1027717"/>
          </a:xfrm>
          <a:prstGeom prst="rect">
            <a:avLst/>
          </a:prstGeom>
        </p:spPr>
        <p:txBody>
          <a:bodyPr wrap="square">
            <a:spAutoFit/>
          </a:bodyPr>
          <a:lstStyle/>
          <a:p>
            <a:pPr algn="just" defTabSz="914377">
              <a:lnSpc>
                <a:spcPct val="150000"/>
              </a:lnSpc>
            </a:pPr>
            <a:r>
              <a:rPr lang="zh-CN" altLang="en-US" sz="1400" dirty="0">
                <a:solidFill>
                  <a:prstClr val="white"/>
                </a:solidFill>
                <a:latin typeface="Calibri Light"/>
                <a:ea typeface="微软雅黑 Light"/>
              </a:rPr>
              <a:t>您的内容打在这里，或者通过复制您的文本后，在此框中选择粘贴。</a:t>
            </a:r>
          </a:p>
        </p:txBody>
      </p:sp>
      <p:sp>
        <p:nvSpPr>
          <p:cNvPr id="17" name="文本框 5">
            <a:extLst>
              <a:ext uri="{FF2B5EF4-FFF2-40B4-BE49-F238E27FC236}">
                <a16:creationId xmlns:a16="http://schemas.microsoft.com/office/drawing/2014/main" id="{33740ED0-7998-4DC7-9FAC-AAA7887B122A}"/>
              </a:ext>
            </a:extLst>
          </p:cNvPr>
          <p:cNvSpPr txBox="1">
            <a:spLocks noChangeArrowheads="1"/>
          </p:cNvSpPr>
          <p:nvPr/>
        </p:nvSpPr>
        <p:spPr bwMode="auto">
          <a:xfrm>
            <a:off x="845198" y="3751592"/>
            <a:ext cx="1550424"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914377" fontAlgn="base">
              <a:spcBef>
                <a:spcPct val="0"/>
              </a:spcBef>
              <a:spcAft>
                <a:spcPct val="0"/>
              </a:spcAft>
              <a:defRPr/>
            </a:pPr>
            <a:r>
              <a:rPr lang="zh-CN" altLang="en-US" sz="2667" dirty="0">
                <a:solidFill>
                  <a:prstClr val="white"/>
                </a:solidFill>
                <a:latin typeface="微软雅黑"/>
                <a:ea typeface="微软雅黑"/>
              </a:rPr>
              <a:t>你的标题</a:t>
            </a:r>
          </a:p>
        </p:txBody>
      </p:sp>
      <p:cxnSp>
        <p:nvCxnSpPr>
          <p:cNvPr id="18" name="直接连接符 17">
            <a:extLst>
              <a:ext uri="{FF2B5EF4-FFF2-40B4-BE49-F238E27FC236}">
                <a16:creationId xmlns:a16="http://schemas.microsoft.com/office/drawing/2014/main" id="{9BD269D2-3524-46E3-BA5D-9C648CB5FBBA}"/>
              </a:ext>
            </a:extLst>
          </p:cNvPr>
          <p:cNvCxnSpPr/>
          <p:nvPr/>
        </p:nvCxnSpPr>
        <p:spPr>
          <a:xfrm>
            <a:off x="1473599" y="4318275"/>
            <a:ext cx="29361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46B70282-895F-4EA7-A289-25891BF64E7F}"/>
              </a:ext>
            </a:extLst>
          </p:cNvPr>
          <p:cNvSpPr/>
          <p:nvPr/>
        </p:nvSpPr>
        <p:spPr>
          <a:xfrm>
            <a:off x="3458821" y="4327611"/>
            <a:ext cx="2297988" cy="1027717"/>
          </a:xfrm>
          <a:prstGeom prst="rect">
            <a:avLst/>
          </a:prstGeom>
        </p:spPr>
        <p:txBody>
          <a:bodyPr wrap="square">
            <a:spAutoFit/>
          </a:bodyPr>
          <a:lstStyle/>
          <a:p>
            <a:pPr algn="just" defTabSz="914377">
              <a:lnSpc>
                <a:spcPct val="150000"/>
              </a:lnSpc>
            </a:pPr>
            <a:r>
              <a:rPr lang="zh-CN" altLang="en-US" sz="1400" dirty="0">
                <a:solidFill>
                  <a:prstClr val="white"/>
                </a:solidFill>
                <a:latin typeface="Calibri Light"/>
                <a:ea typeface="微软雅黑 Light"/>
              </a:rPr>
              <a:t>您的内容打在这里，或者通过复制您的文本后，在此框中选择粘贴。</a:t>
            </a:r>
          </a:p>
        </p:txBody>
      </p:sp>
      <p:sp>
        <p:nvSpPr>
          <p:cNvPr id="20" name="文本框 5">
            <a:extLst>
              <a:ext uri="{FF2B5EF4-FFF2-40B4-BE49-F238E27FC236}">
                <a16:creationId xmlns:a16="http://schemas.microsoft.com/office/drawing/2014/main" id="{AD94D702-F9D5-4D41-BF68-07B0C3BE57E6}"/>
              </a:ext>
            </a:extLst>
          </p:cNvPr>
          <p:cNvSpPr txBox="1">
            <a:spLocks noChangeArrowheads="1"/>
          </p:cNvSpPr>
          <p:nvPr/>
        </p:nvSpPr>
        <p:spPr bwMode="auto">
          <a:xfrm>
            <a:off x="3832603" y="3751592"/>
            <a:ext cx="1550424"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914377" fontAlgn="base">
              <a:spcBef>
                <a:spcPct val="0"/>
              </a:spcBef>
              <a:spcAft>
                <a:spcPct val="0"/>
              </a:spcAft>
              <a:defRPr/>
            </a:pPr>
            <a:r>
              <a:rPr lang="zh-CN" altLang="en-US" sz="2667" dirty="0">
                <a:solidFill>
                  <a:prstClr val="white"/>
                </a:solidFill>
                <a:latin typeface="微软雅黑"/>
                <a:ea typeface="微软雅黑"/>
              </a:rPr>
              <a:t>你的标题</a:t>
            </a:r>
          </a:p>
        </p:txBody>
      </p:sp>
      <p:cxnSp>
        <p:nvCxnSpPr>
          <p:cNvPr id="21" name="直接连接符 20">
            <a:extLst>
              <a:ext uri="{FF2B5EF4-FFF2-40B4-BE49-F238E27FC236}">
                <a16:creationId xmlns:a16="http://schemas.microsoft.com/office/drawing/2014/main" id="{6133721F-06EE-49B4-AA4F-59BF6866283E}"/>
              </a:ext>
            </a:extLst>
          </p:cNvPr>
          <p:cNvCxnSpPr/>
          <p:nvPr/>
        </p:nvCxnSpPr>
        <p:spPr>
          <a:xfrm>
            <a:off x="4461005" y="4318275"/>
            <a:ext cx="29361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D02D80CA-3E58-401E-8C54-4CE553434A5D}"/>
              </a:ext>
            </a:extLst>
          </p:cNvPr>
          <p:cNvSpPr/>
          <p:nvPr/>
        </p:nvSpPr>
        <p:spPr>
          <a:xfrm>
            <a:off x="6451029" y="4327611"/>
            <a:ext cx="2297988" cy="1027717"/>
          </a:xfrm>
          <a:prstGeom prst="rect">
            <a:avLst/>
          </a:prstGeom>
        </p:spPr>
        <p:txBody>
          <a:bodyPr wrap="square">
            <a:spAutoFit/>
          </a:bodyPr>
          <a:lstStyle/>
          <a:p>
            <a:pPr algn="just" defTabSz="914377">
              <a:lnSpc>
                <a:spcPct val="150000"/>
              </a:lnSpc>
            </a:pPr>
            <a:r>
              <a:rPr lang="zh-CN" altLang="en-US" sz="1400" dirty="0">
                <a:solidFill>
                  <a:prstClr val="white"/>
                </a:solidFill>
                <a:latin typeface="Calibri Light"/>
                <a:ea typeface="微软雅黑 Light"/>
              </a:rPr>
              <a:t>您的内容打在这里，或者通过复制您的文本后，在此框中选择粘贴。</a:t>
            </a:r>
          </a:p>
        </p:txBody>
      </p:sp>
      <p:sp>
        <p:nvSpPr>
          <p:cNvPr id="23" name="文本框 5">
            <a:extLst>
              <a:ext uri="{FF2B5EF4-FFF2-40B4-BE49-F238E27FC236}">
                <a16:creationId xmlns:a16="http://schemas.microsoft.com/office/drawing/2014/main" id="{011A9E78-59A5-4E83-87E1-5340852442B1}"/>
              </a:ext>
            </a:extLst>
          </p:cNvPr>
          <p:cNvSpPr txBox="1">
            <a:spLocks noChangeArrowheads="1"/>
          </p:cNvSpPr>
          <p:nvPr/>
        </p:nvSpPr>
        <p:spPr bwMode="auto">
          <a:xfrm>
            <a:off x="6824811" y="3751592"/>
            <a:ext cx="1550424"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914377" fontAlgn="base">
              <a:spcBef>
                <a:spcPct val="0"/>
              </a:spcBef>
              <a:spcAft>
                <a:spcPct val="0"/>
              </a:spcAft>
              <a:defRPr/>
            </a:pPr>
            <a:r>
              <a:rPr lang="zh-CN" altLang="en-US" sz="2667" dirty="0">
                <a:solidFill>
                  <a:prstClr val="white"/>
                </a:solidFill>
                <a:latin typeface="微软雅黑"/>
                <a:ea typeface="微软雅黑"/>
              </a:rPr>
              <a:t>你的标题</a:t>
            </a:r>
          </a:p>
        </p:txBody>
      </p:sp>
      <p:cxnSp>
        <p:nvCxnSpPr>
          <p:cNvPr id="24" name="直接连接符 23">
            <a:extLst>
              <a:ext uri="{FF2B5EF4-FFF2-40B4-BE49-F238E27FC236}">
                <a16:creationId xmlns:a16="http://schemas.microsoft.com/office/drawing/2014/main" id="{D3778407-B33E-461B-9E93-F011F229EEFD}"/>
              </a:ext>
            </a:extLst>
          </p:cNvPr>
          <p:cNvCxnSpPr/>
          <p:nvPr/>
        </p:nvCxnSpPr>
        <p:spPr>
          <a:xfrm>
            <a:off x="7453213" y="4318275"/>
            <a:ext cx="29361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93A32AD6-4095-49DA-969A-4486DF631105}"/>
              </a:ext>
            </a:extLst>
          </p:cNvPr>
          <p:cNvSpPr/>
          <p:nvPr/>
        </p:nvSpPr>
        <p:spPr>
          <a:xfrm>
            <a:off x="9454653" y="4327611"/>
            <a:ext cx="2297988" cy="1027717"/>
          </a:xfrm>
          <a:prstGeom prst="rect">
            <a:avLst/>
          </a:prstGeom>
        </p:spPr>
        <p:txBody>
          <a:bodyPr wrap="square">
            <a:spAutoFit/>
          </a:bodyPr>
          <a:lstStyle/>
          <a:p>
            <a:pPr algn="just" defTabSz="914377">
              <a:lnSpc>
                <a:spcPct val="150000"/>
              </a:lnSpc>
            </a:pPr>
            <a:r>
              <a:rPr lang="zh-CN" altLang="en-US" sz="1400" dirty="0">
                <a:solidFill>
                  <a:prstClr val="white"/>
                </a:solidFill>
                <a:latin typeface="Calibri Light"/>
                <a:ea typeface="微软雅黑 Light"/>
              </a:rPr>
              <a:t>您的内容打在这里，或者通过复制您的文本后，在此框中选择粘贴。</a:t>
            </a:r>
          </a:p>
        </p:txBody>
      </p:sp>
      <p:sp>
        <p:nvSpPr>
          <p:cNvPr id="26" name="文本框 5">
            <a:extLst>
              <a:ext uri="{FF2B5EF4-FFF2-40B4-BE49-F238E27FC236}">
                <a16:creationId xmlns:a16="http://schemas.microsoft.com/office/drawing/2014/main" id="{3320F88C-5041-4B2E-AF58-1C5340DEA4AB}"/>
              </a:ext>
            </a:extLst>
          </p:cNvPr>
          <p:cNvSpPr txBox="1">
            <a:spLocks noChangeArrowheads="1"/>
          </p:cNvSpPr>
          <p:nvPr/>
        </p:nvSpPr>
        <p:spPr bwMode="auto">
          <a:xfrm>
            <a:off x="9828435" y="3751592"/>
            <a:ext cx="1550424"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914377" fontAlgn="base">
              <a:spcBef>
                <a:spcPct val="0"/>
              </a:spcBef>
              <a:spcAft>
                <a:spcPct val="0"/>
              </a:spcAft>
              <a:defRPr/>
            </a:pPr>
            <a:r>
              <a:rPr lang="zh-CN" altLang="en-US" sz="2667" dirty="0">
                <a:solidFill>
                  <a:prstClr val="white"/>
                </a:solidFill>
                <a:latin typeface="微软雅黑"/>
                <a:ea typeface="微软雅黑"/>
              </a:rPr>
              <a:t>你的标题</a:t>
            </a:r>
          </a:p>
        </p:txBody>
      </p:sp>
      <p:cxnSp>
        <p:nvCxnSpPr>
          <p:cNvPr id="27" name="直接连接符 26">
            <a:extLst>
              <a:ext uri="{FF2B5EF4-FFF2-40B4-BE49-F238E27FC236}">
                <a16:creationId xmlns:a16="http://schemas.microsoft.com/office/drawing/2014/main" id="{701F1850-6A4B-4CF9-8F1E-C7FE5E57CD9A}"/>
              </a:ext>
            </a:extLst>
          </p:cNvPr>
          <p:cNvCxnSpPr/>
          <p:nvPr/>
        </p:nvCxnSpPr>
        <p:spPr>
          <a:xfrm>
            <a:off x="10456837" y="4318275"/>
            <a:ext cx="29361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D163DB5F-FE48-4075-B702-CFEC7E30A4EB}"/>
              </a:ext>
            </a:extLst>
          </p:cNvPr>
          <p:cNvGrpSpPr/>
          <p:nvPr/>
        </p:nvGrpSpPr>
        <p:grpSpPr>
          <a:xfrm>
            <a:off x="10286907" y="2485022"/>
            <a:ext cx="633479" cy="636281"/>
            <a:chOff x="5394325" y="2859088"/>
            <a:chExt cx="358775" cy="360362"/>
          </a:xfrm>
          <a:solidFill>
            <a:schemeClr val="bg1"/>
          </a:solidFill>
        </p:grpSpPr>
        <p:sp>
          <p:nvSpPr>
            <p:cNvPr id="29" name="AutoShape 37">
              <a:extLst>
                <a:ext uri="{FF2B5EF4-FFF2-40B4-BE49-F238E27FC236}">
                  <a16:creationId xmlns:a16="http://schemas.microsoft.com/office/drawing/2014/main" id="{38D50AC8-66F6-463F-873C-4A60722CCA09}"/>
                </a:ext>
              </a:extLst>
            </p:cNvPr>
            <p:cNvSpPr>
              <a:spLocks/>
            </p:cNvSpPr>
            <p:nvPr/>
          </p:nvSpPr>
          <p:spPr bwMode="auto">
            <a:xfrm>
              <a:off x="5394325" y="2894013"/>
              <a:ext cx="327025" cy="325437"/>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sp>
          <p:nvSpPr>
            <p:cNvPr id="30" name="AutoShape 38">
              <a:extLst>
                <a:ext uri="{FF2B5EF4-FFF2-40B4-BE49-F238E27FC236}">
                  <a16:creationId xmlns:a16="http://schemas.microsoft.com/office/drawing/2014/main" id="{981486B4-344E-4866-ABB5-AE999E41EA1A}"/>
                </a:ext>
              </a:extLst>
            </p:cNvPr>
            <p:cNvSpPr>
              <a:spLocks/>
            </p:cNvSpPr>
            <p:nvPr/>
          </p:nvSpPr>
          <p:spPr bwMode="auto">
            <a:xfrm>
              <a:off x="5551488" y="3040063"/>
              <a:ext cx="55562"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sp>
          <p:nvSpPr>
            <p:cNvPr id="31" name="AutoShape 39">
              <a:extLst>
                <a:ext uri="{FF2B5EF4-FFF2-40B4-BE49-F238E27FC236}">
                  <a16:creationId xmlns:a16="http://schemas.microsoft.com/office/drawing/2014/main" id="{DEF45E4C-009B-45D8-AEEC-FDB55B629F47}"/>
                </a:ext>
              </a:extLst>
            </p:cNvPr>
            <p:cNvSpPr>
              <a:spLocks/>
            </p:cNvSpPr>
            <p:nvPr/>
          </p:nvSpPr>
          <p:spPr bwMode="auto">
            <a:xfrm>
              <a:off x="5697538" y="2859088"/>
              <a:ext cx="55562"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sp>
          <p:nvSpPr>
            <p:cNvPr id="32" name="AutoShape 40">
              <a:extLst>
                <a:ext uri="{FF2B5EF4-FFF2-40B4-BE49-F238E27FC236}">
                  <a16:creationId xmlns:a16="http://schemas.microsoft.com/office/drawing/2014/main" id="{CC92D3AC-339D-4EEA-8C0B-FAA744FF1654}"/>
                </a:ext>
              </a:extLst>
            </p:cNvPr>
            <p:cNvSpPr>
              <a:spLocks/>
            </p:cNvSpPr>
            <p:nvPr/>
          </p:nvSpPr>
          <p:spPr bwMode="auto">
            <a:xfrm>
              <a:off x="5483225" y="3028950"/>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sp>
          <p:nvSpPr>
            <p:cNvPr id="33" name="AutoShape 41">
              <a:extLst>
                <a:ext uri="{FF2B5EF4-FFF2-40B4-BE49-F238E27FC236}">
                  <a16:creationId xmlns:a16="http://schemas.microsoft.com/office/drawing/2014/main" id="{93B3D462-E1C0-429F-9809-4C183BA414D1}"/>
                </a:ext>
              </a:extLst>
            </p:cNvPr>
            <p:cNvSpPr>
              <a:spLocks/>
            </p:cNvSpPr>
            <p:nvPr/>
          </p:nvSpPr>
          <p:spPr bwMode="auto">
            <a:xfrm>
              <a:off x="5529263" y="3106738"/>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sp>
          <p:nvSpPr>
            <p:cNvPr id="34" name="AutoShape 42">
              <a:extLst>
                <a:ext uri="{FF2B5EF4-FFF2-40B4-BE49-F238E27FC236}">
                  <a16:creationId xmlns:a16="http://schemas.microsoft.com/office/drawing/2014/main" id="{85BDB0BB-57B5-4549-9589-6E1F74ECCBC4}"/>
                </a:ext>
              </a:extLst>
            </p:cNvPr>
            <p:cNvSpPr>
              <a:spLocks/>
            </p:cNvSpPr>
            <p:nvPr/>
          </p:nvSpPr>
          <p:spPr bwMode="auto">
            <a:xfrm>
              <a:off x="5708650" y="2938463"/>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grpSp>
      <p:sp>
        <p:nvSpPr>
          <p:cNvPr id="35" name="AutoShape 59">
            <a:extLst>
              <a:ext uri="{FF2B5EF4-FFF2-40B4-BE49-F238E27FC236}">
                <a16:creationId xmlns:a16="http://schemas.microsoft.com/office/drawing/2014/main" id="{AA2D914A-6E6C-472E-BCAC-21A11B76AB12}"/>
              </a:ext>
            </a:extLst>
          </p:cNvPr>
          <p:cNvSpPr>
            <a:spLocks/>
          </p:cNvSpPr>
          <p:nvPr/>
        </p:nvSpPr>
        <p:spPr bwMode="auto">
          <a:xfrm>
            <a:off x="7281880" y="2486421"/>
            <a:ext cx="636283" cy="633480"/>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grpSp>
        <p:nvGrpSpPr>
          <p:cNvPr id="36" name="组合 35">
            <a:extLst>
              <a:ext uri="{FF2B5EF4-FFF2-40B4-BE49-F238E27FC236}">
                <a16:creationId xmlns:a16="http://schemas.microsoft.com/office/drawing/2014/main" id="{B6727462-5212-4E0C-A57F-D31B49533342}"/>
              </a:ext>
            </a:extLst>
          </p:cNvPr>
          <p:cNvGrpSpPr/>
          <p:nvPr/>
        </p:nvGrpSpPr>
        <p:grpSpPr>
          <a:xfrm>
            <a:off x="4289672" y="2486421"/>
            <a:ext cx="636283" cy="633480"/>
            <a:chOff x="4675188" y="1422400"/>
            <a:chExt cx="360362" cy="358775"/>
          </a:xfrm>
          <a:solidFill>
            <a:schemeClr val="bg1"/>
          </a:solidFill>
        </p:grpSpPr>
        <p:sp>
          <p:nvSpPr>
            <p:cNvPr id="37" name="AutoShape 84">
              <a:extLst>
                <a:ext uri="{FF2B5EF4-FFF2-40B4-BE49-F238E27FC236}">
                  <a16:creationId xmlns:a16="http://schemas.microsoft.com/office/drawing/2014/main" id="{6B8F5D71-4DE3-42E7-81C5-78AB5C10DDAE}"/>
                </a:ext>
              </a:extLst>
            </p:cNvPr>
            <p:cNvSpPr>
              <a:spLocks/>
            </p:cNvSpPr>
            <p:nvPr/>
          </p:nvSpPr>
          <p:spPr bwMode="auto">
            <a:xfrm>
              <a:off x="4675188" y="1422400"/>
              <a:ext cx="3603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sp>
          <p:nvSpPr>
            <p:cNvPr id="38" name="AutoShape 85">
              <a:extLst>
                <a:ext uri="{FF2B5EF4-FFF2-40B4-BE49-F238E27FC236}">
                  <a16:creationId xmlns:a16="http://schemas.microsoft.com/office/drawing/2014/main" id="{4056921C-8718-4141-80A1-AF4443F519BA}"/>
                </a:ext>
              </a:extLst>
            </p:cNvPr>
            <p:cNvSpPr>
              <a:spLocks/>
            </p:cNvSpPr>
            <p:nvPr/>
          </p:nvSpPr>
          <p:spPr bwMode="auto">
            <a:xfrm>
              <a:off x="4889500" y="1557338"/>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sp>
          <p:nvSpPr>
            <p:cNvPr id="39" name="AutoShape 86">
              <a:extLst>
                <a:ext uri="{FF2B5EF4-FFF2-40B4-BE49-F238E27FC236}">
                  <a16:creationId xmlns:a16="http://schemas.microsoft.com/office/drawing/2014/main" id="{C467CDAF-0C38-41D8-992C-D0D7D44E843A}"/>
                </a:ext>
              </a:extLst>
            </p:cNvPr>
            <p:cNvSpPr>
              <a:spLocks/>
            </p:cNvSpPr>
            <p:nvPr/>
          </p:nvSpPr>
          <p:spPr bwMode="auto">
            <a:xfrm>
              <a:off x="4889500" y="1522413"/>
              <a:ext cx="100013"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sp>
          <p:nvSpPr>
            <p:cNvPr id="40" name="AutoShape 87">
              <a:extLst>
                <a:ext uri="{FF2B5EF4-FFF2-40B4-BE49-F238E27FC236}">
                  <a16:creationId xmlns:a16="http://schemas.microsoft.com/office/drawing/2014/main" id="{FB627F2C-AB42-464C-972F-52A3997F3468}"/>
                </a:ext>
              </a:extLst>
            </p:cNvPr>
            <p:cNvSpPr>
              <a:spLocks/>
            </p:cNvSpPr>
            <p:nvPr/>
          </p:nvSpPr>
          <p:spPr bwMode="auto">
            <a:xfrm>
              <a:off x="4889500" y="1489075"/>
              <a:ext cx="100013"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sp>
          <p:nvSpPr>
            <p:cNvPr id="41" name="AutoShape 88">
              <a:extLst>
                <a:ext uri="{FF2B5EF4-FFF2-40B4-BE49-F238E27FC236}">
                  <a16:creationId xmlns:a16="http://schemas.microsoft.com/office/drawing/2014/main" id="{E5430258-A023-428F-B9A8-7FC7744E00B5}"/>
                </a:ext>
              </a:extLst>
            </p:cNvPr>
            <p:cNvSpPr>
              <a:spLocks/>
            </p:cNvSpPr>
            <p:nvPr/>
          </p:nvSpPr>
          <p:spPr bwMode="auto">
            <a:xfrm>
              <a:off x="4765675" y="1725613"/>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sp>
          <p:nvSpPr>
            <p:cNvPr id="42" name="AutoShape 89">
              <a:extLst>
                <a:ext uri="{FF2B5EF4-FFF2-40B4-BE49-F238E27FC236}">
                  <a16:creationId xmlns:a16="http://schemas.microsoft.com/office/drawing/2014/main" id="{B3010931-F9AD-4F11-8267-F2A2D2EA6E06}"/>
                </a:ext>
              </a:extLst>
            </p:cNvPr>
            <p:cNvSpPr>
              <a:spLocks/>
            </p:cNvSpPr>
            <p:nvPr/>
          </p:nvSpPr>
          <p:spPr bwMode="auto">
            <a:xfrm>
              <a:off x="4765675" y="1692275"/>
              <a:ext cx="100013"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sp>
          <p:nvSpPr>
            <p:cNvPr id="43" name="AutoShape 90">
              <a:extLst>
                <a:ext uri="{FF2B5EF4-FFF2-40B4-BE49-F238E27FC236}">
                  <a16:creationId xmlns:a16="http://schemas.microsoft.com/office/drawing/2014/main" id="{C4A3FA14-FCEA-4FC3-8F19-816E37D2C832}"/>
                </a:ext>
              </a:extLst>
            </p:cNvPr>
            <p:cNvSpPr>
              <a:spLocks/>
            </p:cNvSpPr>
            <p:nvPr/>
          </p:nvSpPr>
          <p:spPr bwMode="auto">
            <a:xfrm>
              <a:off x="4765675" y="1658938"/>
              <a:ext cx="100013"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sp>
          <p:nvSpPr>
            <p:cNvPr id="44" name="AutoShape 91">
              <a:extLst>
                <a:ext uri="{FF2B5EF4-FFF2-40B4-BE49-F238E27FC236}">
                  <a16:creationId xmlns:a16="http://schemas.microsoft.com/office/drawing/2014/main" id="{31CFD380-63A3-41D7-8B25-9311905D45EF}"/>
                </a:ext>
              </a:extLst>
            </p:cNvPr>
            <p:cNvSpPr>
              <a:spLocks/>
            </p:cNvSpPr>
            <p:nvPr/>
          </p:nvSpPr>
          <p:spPr bwMode="auto">
            <a:xfrm>
              <a:off x="4889500" y="1725613"/>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sp>
          <p:nvSpPr>
            <p:cNvPr id="45" name="AutoShape 92">
              <a:extLst>
                <a:ext uri="{FF2B5EF4-FFF2-40B4-BE49-F238E27FC236}">
                  <a16:creationId xmlns:a16="http://schemas.microsoft.com/office/drawing/2014/main" id="{70052A66-D4D5-4800-BBF8-E81910FAF31D}"/>
                </a:ext>
              </a:extLst>
            </p:cNvPr>
            <p:cNvSpPr>
              <a:spLocks/>
            </p:cNvSpPr>
            <p:nvPr/>
          </p:nvSpPr>
          <p:spPr bwMode="auto">
            <a:xfrm>
              <a:off x="4889500" y="1692275"/>
              <a:ext cx="100013"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sp>
          <p:nvSpPr>
            <p:cNvPr id="46" name="AutoShape 93">
              <a:extLst>
                <a:ext uri="{FF2B5EF4-FFF2-40B4-BE49-F238E27FC236}">
                  <a16:creationId xmlns:a16="http://schemas.microsoft.com/office/drawing/2014/main" id="{E737C0A3-A50B-444F-9C00-46E6A63773CD}"/>
                </a:ext>
              </a:extLst>
            </p:cNvPr>
            <p:cNvSpPr>
              <a:spLocks/>
            </p:cNvSpPr>
            <p:nvPr/>
          </p:nvSpPr>
          <p:spPr bwMode="auto">
            <a:xfrm>
              <a:off x="4889500" y="1658938"/>
              <a:ext cx="100013"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sp>
          <p:nvSpPr>
            <p:cNvPr id="47" name="AutoShape 94">
              <a:extLst>
                <a:ext uri="{FF2B5EF4-FFF2-40B4-BE49-F238E27FC236}">
                  <a16:creationId xmlns:a16="http://schemas.microsoft.com/office/drawing/2014/main" id="{0F2A2090-52F2-426D-98D1-D1BF98EE94D4}"/>
                </a:ext>
              </a:extLst>
            </p:cNvPr>
            <p:cNvSpPr>
              <a:spLocks/>
            </p:cNvSpPr>
            <p:nvPr/>
          </p:nvSpPr>
          <p:spPr bwMode="auto">
            <a:xfrm>
              <a:off x="4765675" y="1590675"/>
              <a:ext cx="223838"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sp>
          <p:nvSpPr>
            <p:cNvPr id="48" name="AutoShape 95">
              <a:extLst>
                <a:ext uri="{FF2B5EF4-FFF2-40B4-BE49-F238E27FC236}">
                  <a16:creationId xmlns:a16="http://schemas.microsoft.com/office/drawing/2014/main" id="{7988CD3D-A6FE-4975-BB0D-2E0FB050A58C}"/>
                </a:ext>
              </a:extLst>
            </p:cNvPr>
            <p:cNvSpPr>
              <a:spLocks/>
            </p:cNvSpPr>
            <p:nvPr/>
          </p:nvSpPr>
          <p:spPr bwMode="auto">
            <a:xfrm>
              <a:off x="4765675" y="1624013"/>
              <a:ext cx="223838"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sp>
          <p:nvSpPr>
            <p:cNvPr id="49" name="AutoShape 96">
              <a:extLst>
                <a:ext uri="{FF2B5EF4-FFF2-40B4-BE49-F238E27FC236}">
                  <a16:creationId xmlns:a16="http://schemas.microsoft.com/office/drawing/2014/main" id="{437988A5-2BB1-4037-8C2D-F53E7C9A115F}"/>
                </a:ext>
              </a:extLst>
            </p:cNvPr>
            <p:cNvSpPr>
              <a:spLocks/>
            </p:cNvSpPr>
            <p:nvPr/>
          </p:nvSpPr>
          <p:spPr bwMode="auto">
            <a:xfrm>
              <a:off x="4765675" y="1466850"/>
              <a:ext cx="100013"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grpSp>
      <p:grpSp>
        <p:nvGrpSpPr>
          <p:cNvPr id="50" name="组合 49">
            <a:extLst>
              <a:ext uri="{FF2B5EF4-FFF2-40B4-BE49-F238E27FC236}">
                <a16:creationId xmlns:a16="http://schemas.microsoft.com/office/drawing/2014/main" id="{E0D03739-BC5A-410F-AB19-EE9D4A52DCC0}"/>
              </a:ext>
            </a:extLst>
          </p:cNvPr>
          <p:cNvGrpSpPr/>
          <p:nvPr/>
        </p:nvGrpSpPr>
        <p:grpSpPr>
          <a:xfrm flipH="1">
            <a:off x="1303323" y="2486077"/>
            <a:ext cx="634168" cy="634168"/>
            <a:chOff x="2473104" y="2145028"/>
            <a:chExt cx="359165" cy="359165"/>
          </a:xfrm>
          <a:solidFill>
            <a:schemeClr val="bg1"/>
          </a:solidFill>
        </p:grpSpPr>
        <p:sp>
          <p:nvSpPr>
            <p:cNvPr id="51" name="AutoShape 126">
              <a:extLst>
                <a:ext uri="{FF2B5EF4-FFF2-40B4-BE49-F238E27FC236}">
                  <a16:creationId xmlns:a16="http://schemas.microsoft.com/office/drawing/2014/main" id="{4481EF9E-7F91-4559-87FD-1F06B548EBBB}"/>
                </a:ext>
              </a:extLst>
            </p:cNvPr>
            <p:cNvSpPr>
              <a:spLocks/>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sp>
          <p:nvSpPr>
            <p:cNvPr id="52" name="AutoShape 127">
              <a:extLst>
                <a:ext uri="{FF2B5EF4-FFF2-40B4-BE49-F238E27FC236}">
                  <a16:creationId xmlns:a16="http://schemas.microsoft.com/office/drawing/2014/main" id="{A9D65CEF-EA76-4324-A054-DEC300868AD7}"/>
                </a:ext>
              </a:extLst>
            </p:cNvPr>
            <p:cNvSpPr>
              <a:spLocks/>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grpSp>
      <p:grpSp>
        <p:nvGrpSpPr>
          <p:cNvPr id="9" name="组合 8">
            <a:extLst>
              <a:ext uri="{FF2B5EF4-FFF2-40B4-BE49-F238E27FC236}">
                <a16:creationId xmlns:a16="http://schemas.microsoft.com/office/drawing/2014/main" id="{2D4917A4-2867-712D-981A-7B2369DE3BAD}"/>
              </a:ext>
            </a:extLst>
          </p:cNvPr>
          <p:cNvGrpSpPr/>
          <p:nvPr/>
        </p:nvGrpSpPr>
        <p:grpSpPr>
          <a:xfrm>
            <a:off x="0" y="260648"/>
            <a:ext cx="3752647" cy="905661"/>
            <a:chOff x="0" y="260648"/>
            <a:chExt cx="3752647" cy="905661"/>
          </a:xfrm>
        </p:grpSpPr>
        <p:sp>
          <p:nvSpPr>
            <p:cNvPr id="10" name="矩形 9">
              <a:extLst>
                <a:ext uri="{FF2B5EF4-FFF2-40B4-BE49-F238E27FC236}">
                  <a16:creationId xmlns:a16="http://schemas.microsoft.com/office/drawing/2014/main" id="{A92A1B9C-5784-9674-5E60-1DBE20DC3108}"/>
                </a:ext>
              </a:extLst>
            </p:cNvPr>
            <p:cNvSpPr/>
            <p:nvPr/>
          </p:nvSpPr>
          <p:spPr>
            <a:xfrm>
              <a:off x="0" y="374221"/>
              <a:ext cx="551384" cy="792088"/>
            </a:xfrm>
            <a:prstGeom prst="rect">
              <a:avLst/>
            </a:prstGeom>
            <a:solidFill>
              <a:srgbClr val="1437A6"/>
            </a:solidFill>
            <a:ln>
              <a:solidFill>
                <a:srgbClr val="1437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53" name="组合 52">
              <a:extLst>
                <a:ext uri="{FF2B5EF4-FFF2-40B4-BE49-F238E27FC236}">
                  <a16:creationId xmlns:a16="http://schemas.microsoft.com/office/drawing/2014/main" id="{C7371F80-48F5-2A10-E6BD-A7E08A764DB5}"/>
                </a:ext>
              </a:extLst>
            </p:cNvPr>
            <p:cNvGrpSpPr/>
            <p:nvPr/>
          </p:nvGrpSpPr>
          <p:grpSpPr>
            <a:xfrm>
              <a:off x="695400" y="260648"/>
              <a:ext cx="3057247" cy="678559"/>
              <a:chOff x="623392" y="310880"/>
              <a:chExt cx="3057247" cy="678559"/>
            </a:xfrm>
          </p:grpSpPr>
          <p:sp>
            <p:nvSpPr>
              <p:cNvPr id="54" name="文本框 53">
                <a:extLst>
                  <a:ext uri="{FF2B5EF4-FFF2-40B4-BE49-F238E27FC236}">
                    <a16:creationId xmlns:a16="http://schemas.microsoft.com/office/drawing/2014/main" id="{E3EA367E-A27C-E81F-9732-FE3CF9947A38}"/>
                  </a:ext>
                </a:extLst>
              </p:cNvPr>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p>
            </p:txBody>
          </p:sp>
          <p:cxnSp>
            <p:nvCxnSpPr>
              <p:cNvPr id="55" name="直接连接符 54">
                <a:extLst>
                  <a:ext uri="{FF2B5EF4-FFF2-40B4-BE49-F238E27FC236}">
                    <a16:creationId xmlns:a16="http://schemas.microsoft.com/office/drawing/2014/main" id="{B5914FED-9997-8737-3966-1CB97EDE5E80}"/>
                  </a:ext>
                </a:extLst>
              </p:cNvPr>
              <p:cNvCxnSpPr/>
              <p:nvPr/>
            </p:nvCxnSpPr>
            <p:spPr>
              <a:xfrm>
                <a:off x="623392" y="989439"/>
                <a:ext cx="2880320" cy="0"/>
              </a:xfrm>
              <a:prstGeom prst="line">
                <a:avLst/>
              </a:prstGeom>
              <a:ln w="28575">
                <a:gradFill flip="none" rotWithShape="1">
                  <a:gsLst>
                    <a:gs pos="0">
                      <a:srgbClr val="0323B8"/>
                    </a:gs>
                    <a:gs pos="93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869552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5B8481E-C9FF-4B36-8C4F-5C66387B9DC6}"/>
              </a:ext>
            </a:extLst>
          </p:cNvPr>
          <p:cNvSpPr txBox="1"/>
          <p:nvPr/>
        </p:nvSpPr>
        <p:spPr>
          <a:xfrm>
            <a:off x="10505565"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sp>
        <p:nvSpPr>
          <p:cNvPr id="11" name="任意多边形 4">
            <a:extLst>
              <a:ext uri="{FF2B5EF4-FFF2-40B4-BE49-F238E27FC236}">
                <a16:creationId xmlns:a16="http://schemas.microsoft.com/office/drawing/2014/main" id="{D5241A08-2485-4FC5-A657-2294DB02805B}"/>
              </a:ext>
            </a:extLst>
          </p:cNvPr>
          <p:cNvSpPr/>
          <p:nvPr/>
        </p:nvSpPr>
        <p:spPr>
          <a:xfrm>
            <a:off x="584492" y="2479337"/>
            <a:ext cx="11016674" cy="0"/>
          </a:xfrm>
          <a:custGeom>
            <a:avLst/>
            <a:gdLst>
              <a:gd name="connsiteX0" fmla="*/ 0 w 8374743"/>
              <a:gd name="connsiteY0" fmla="*/ 0 h 1349828"/>
              <a:gd name="connsiteX1" fmla="*/ 0 w 8374743"/>
              <a:gd name="connsiteY1" fmla="*/ 1349828 h 1349828"/>
              <a:gd name="connsiteX2" fmla="*/ 8374743 w 8374743"/>
              <a:gd name="connsiteY2" fmla="*/ 1349828 h 1349828"/>
            </a:gdLst>
            <a:ahLst/>
            <a:cxnLst>
              <a:cxn ang="0">
                <a:pos x="connsiteX0" y="connsiteY0"/>
              </a:cxn>
              <a:cxn ang="0">
                <a:pos x="connsiteX1" y="connsiteY1"/>
              </a:cxn>
              <a:cxn ang="0">
                <a:pos x="connsiteX2" y="connsiteY2"/>
              </a:cxn>
            </a:cxnLst>
            <a:rect l="l" t="t" r="r" b="b"/>
            <a:pathLst>
              <a:path w="8374743" h="1349828">
                <a:moveTo>
                  <a:pt x="0" y="0"/>
                </a:moveTo>
                <a:lnTo>
                  <a:pt x="0" y="1349828"/>
                </a:lnTo>
                <a:lnTo>
                  <a:pt x="8374743" y="1349828"/>
                </a:lnTo>
              </a:path>
            </a:pathLst>
          </a:custGeom>
          <a:solidFill>
            <a:srgbClr val="0053A3"/>
          </a:solidFill>
          <a:ln w="25400" cap="flat" cmpd="sng" algn="ctr">
            <a:solidFill>
              <a:srgbClr val="4472C4"/>
            </a:solidFill>
            <a:prstDash val="solid"/>
            <a:headEnd type="oval" w="med" len="med"/>
            <a:tailEnd type="oval" w="med" len="med"/>
          </a:ln>
          <a:effectLst/>
        </p:spPr>
        <p:txBody>
          <a:bodyPr lIns="91376" tIns="45687" rIns="91376" bIns="45687" anchor="ctr"/>
          <a:lstStyle/>
          <a:p>
            <a:pPr marL="0" marR="0" lvl="0" indent="0" algn="ctr" defTabSz="609402" eaLnBrk="1" fontAlgn="auto" latinLnBrk="0" hangingPunct="1">
              <a:lnSpc>
                <a:spcPct val="100000"/>
              </a:lnSpc>
              <a:spcBef>
                <a:spcPts val="0"/>
              </a:spcBef>
              <a:spcAft>
                <a:spcPts val="0"/>
              </a:spcAft>
              <a:buClrTx/>
              <a:buSzTx/>
              <a:buFontTx/>
              <a:buNone/>
              <a:tabLst/>
              <a:defRPr/>
            </a:pPr>
            <a:endParaRPr kumimoji="0" lang="en-US" sz="1333" b="0" i="0" u="none" strike="noStrike" kern="0" cap="none" spc="0" normalizeH="0" baseline="0" noProof="0" dirty="0">
              <a:ln>
                <a:noFill/>
              </a:ln>
              <a:solidFill>
                <a:sysClr val="window" lastClr="FFFFFF"/>
              </a:solidFill>
              <a:effectLst/>
              <a:uLnTx/>
              <a:uFillTx/>
            </a:endParaRPr>
          </a:p>
        </p:txBody>
      </p:sp>
      <p:sp>
        <p:nvSpPr>
          <p:cNvPr id="12" name="椭圆 11">
            <a:extLst>
              <a:ext uri="{FF2B5EF4-FFF2-40B4-BE49-F238E27FC236}">
                <a16:creationId xmlns:a16="http://schemas.microsoft.com/office/drawing/2014/main" id="{88255949-B0A7-4182-94E0-5F317603130E}"/>
              </a:ext>
            </a:extLst>
          </p:cNvPr>
          <p:cNvSpPr/>
          <p:nvPr/>
        </p:nvSpPr>
        <p:spPr>
          <a:xfrm>
            <a:off x="2519955" y="2364633"/>
            <a:ext cx="215901" cy="214118"/>
          </a:xfrm>
          <a:prstGeom prst="ellipse">
            <a:avLst/>
          </a:prstGeom>
          <a:solidFill>
            <a:srgbClr val="052891"/>
          </a:solidFill>
          <a:ln w="25400" cap="flat" cmpd="sng" algn="ctr">
            <a:solidFill>
              <a:sysClr val="window" lastClr="FFFFFF"/>
            </a:solidFill>
            <a:prstDash val="solid"/>
          </a:ln>
          <a:effectLst/>
        </p:spPr>
        <p:txBody>
          <a:bodyPr anchor="ctr"/>
          <a:lstStyle/>
          <a:p>
            <a:pPr marL="0" marR="0" lvl="0" indent="0" algn="ctr" defTabSz="609402"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endParaRPr>
          </a:p>
        </p:txBody>
      </p:sp>
      <p:sp>
        <p:nvSpPr>
          <p:cNvPr id="13" name="公众号：陈西设计之家。微信搜索即可">
            <a:extLst>
              <a:ext uri="{FF2B5EF4-FFF2-40B4-BE49-F238E27FC236}">
                <a16:creationId xmlns:a16="http://schemas.microsoft.com/office/drawing/2014/main" id="{8F36F2D1-659F-4D6A-A12F-26727B94F69B}"/>
              </a:ext>
            </a:extLst>
          </p:cNvPr>
          <p:cNvSpPr/>
          <p:nvPr/>
        </p:nvSpPr>
        <p:spPr>
          <a:xfrm flipH="1">
            <a:off x="1883717" y="1460365"/>
            <a:ext cx="867425" cy="594561"/>
          </a:xfrm>
          <a:prstGeom prst="wedgeEllipseCallout">
            <a:avLst>
              <a:gd name="adj1" fmla="val -27061"/>
              <a:gd name="adj2" fmla="val 71627"/>
            </a:avLst>
          </a:prstGeom>
          <a:solidFill>
            <a:srgbClr val="052891"/>
          </a:solidFill>
          <a:ln w="25400" cap="flat" cmpd="sng" algn="ctr">
            <a:noFill/>
            <a:prstDash val="solid"/>
          </a:ln>
          <a:effectLst/>
        </p:spPr>
        <p:txBody>
          <a:bodyPr lIns="0" tIns="0" rIns="0" bIns="0" anchor="ctr"/>
          <a:lstStyle/>
          <a:p>
            <a:pPr algn="ctr" defTabSz="609402">
              <a:defRPr/>
            </a:pPr>
            <a:r>
              <a:rPr lang="en-US" sz="2800" b="1" kern="0" dirty="0">
                <a:ln w="18415" cmpd="sng">
                  <a:noFill/>
                  <a:prstDash val="solid"/>
                </a:ln>
                <a:solidFill>
                  <a:prstClr val="white"/>
                </a:solidFill>
                <a:latin typeface="Agency FB" pitchFamily="34" charset="0"/>
                <a:ea typeface="微软雅黑" pitchFamily="34" charset="-122"/>
                <a:cs typeface="Times New Roman" pitchFamily="18" charset="0"/>
              </a:rPr>
              <a:t>01</a:t>
            </a:r>
          </a:p>
        </p:txBody>
      </p:sp>
      <p:sp>
        <p:nvSpPr>
          <p:cNvPr id="14" name="任意多边形 8">
            <a:extLst>
              <a:ext uri="{FF2B5EF4-FFF2-40B4-BE49-F238E27FC236}">
                <a16:creationId xmlns:a16="http://schemas.microsoft.com/office/drawing/2014/main" id="{76EED074-5683-4C70-BA8E-F30E6E7EDF5C}"/>
              </a:ext>
            </a:extLst>
          </p:cNvPr>
          <p:cNvSpPr/>
          <p:nvPr/>
        </p:nvSpPr>
        <p:spPr>
          <a:xfrm>
            <a:off x="1249389" y="2672427"/>
            <a:ext cx="2136081" cy="3309274"/>
          </a:xfrm>
          <a:custGeom>
            <a:avLst/>
            <a:gdLst>
              <a:gd name="connsiteX0" fmla="*/ 833662 w 1293018"/>
              <a:gd name="connsiteY0" fmla="*/ 0 h 2000700"/>
              <a:gd name="connsiteX1" fmla="*/ 909753 w 1293018"/>
              <a:gd name="connsiteY1" fmla="*/ 131192 h 2000700"/>
              <a:gd name="connsiteX2" fmla="*/ 1162009 w 1293018"/>
              <a:gd name="connsiteY2" fmla="*/ 131192 h 2000700"/>
              <a:gd name="connsiteX3" fmla="*/ 1293018 w 1293018"/>
              <a:gd name="connsiteY3" fmla="*/ 262201 h 2000700"/>
              <a:gd name="connsiteX4" fmla="*/ 1293018 w 1293018"/>
              <a:gd name="connsiteY4" fmla="*/ 1869691 h 2000700"/>
              <a:gd name="connsiteX5" fmla="*/ 1162009 w 1293018"/>
              <a:gd name="connsiteY5" fmla="*/ 2000700 h 2000700"/>
              <a:gd name="connsiteX6" fmla="*/ 131009 w 1293018"/>
              <a:gd name="connsiteY6" fmla="*/ 2000700 h 2000700"/>
              <a:gd name="connsiteX7" fmla="*/ 0 w 1293018"/>
              <a:gd name="connsiteY7" fmla="*/ 1869691 h 2000700"/>
              <a:gd name="connsiteX8" fmla="*/ 0 w 1293018"/>
              <a:gd name="connsiteY8" fmla="*/ 262201 h 2000700"/>
              <a:gd name="connsiteX9" fmla="*/ 131009 w 1293018"/>
              <a:gd name="connsiteY9" fmla="*/ 131192 h 2000700"/>
              <a:gd name="connsiteX10" fmla="*/ 757570 w 1293018"/>
              <a:gd name="connsiteY10" fmla="*/ 131192 h 200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3018" h="2000700">
                <a:moveTo>
                  <a:pt x="833662" y="0"/>
                </a:moveTo>
                <a:lnTo>
                  <a:pt x="909753" y="131192"/>
                </a:lnTo>
                <a:lnTo>
                  <a:pt x="1162009" y="131192"/>
                </a:lnTo>
                <a:cubicBezTo>
                  <a:pt x="1234363" y="131192"/>
                  <a:pt x="1293018" y="189847"/>
                  <a:pt x="1293018" y="262201"/>
                </a:cubicBezTo>
                <a:lnTo>
                  <a:pt x="1293018" y="1869691"/>
                </a:lnTo>
                <a:cubicBezTo>
                  <a:pt x="1293018" y="1942045"/>
                  <a:pt x="1234363" y="2000700"/>
                  <a:pt x="1162009" y="2000700"/>
                </a:cubicBezTo>
                <a:lnTo>
                  <a:pt x="131009" y="2000700"/>
                </a:lnTo>
                <a:cubicBezTo>
                  <a:pt x="58655" y="2000700"/>
                  <a:pt x="0" y="1942045"/>
                  <a:pt x="0" y="1869691"/>
                </a:cubicBezTo>
                <a:lnTo>
                  <a:pt x="0" y="262201"/>
                </a:lnTo>
                <a:cubicBezTo>
                  <a:pt x="0" y="189847"/>
                  <a:pt x="58655" y="131192"/>
                  <a:pt x="131009" y="131192"/>
                </a:cubicBezTo>
                <a:lnTo>
                  <a:pt x="757570" y="131192"/>
                </a:lnTo>
                <a:close/>
              </a:path>
            </a:pathLst>
          </a:custGeom>
          <a:solidFill>
            <a:srgbClr val="052891"/>
          </a:solidFill>
          <a:ln w="3175" cap="flat" cmpd="sng" algn="ctr">
            <a:solidFill>
              <a:sysClr val="window" lastClr="FFFFFF"/>
            </a:solidFill>
            <a:prstDash val="solid"/>
            <a:miter lim="800000"/>
          </a:ln>
          <a:effectLst>
            <a:outerShdw blurRad="50800" dist="38100" dir="2700000" algn="tl" rotWithShape="0">
              <a:prstClr val="black">
                <a:alpha val="20000"/>
              </a:prstClr>
            </a:outerShdw>
          </a:effectLst>
        </p:spPr>
        <p:txBody>
          <a:bodyPr anchor="ctr"/>
          <a:lstStyle/>
          <a:p>
            <a:pPr marL="0" marR="0" lvl="0" indent="0" defTabSz="609402" eaLnBrk="1" fontAlgn="auto" latinLnBrk="0" hangingPunct="1">
              <a:lnSpc>
                <a:spcPct val="100000"/>
              </a:lnSpc>
              <a:spcBef>
                <a:spcPct val="0"/>
              </a:spcBef>
              <a:spcAft>
                <a:spcPts val="0"/>
              </a:spcAft>
              <a:buClrTx/>
              <a:buSzTx/>
              <a:buFontTx/>
              <a:buNone/>
              <a:tabLst/>
              <a:defRPr/>
            </a:pPr>
            <a:endPar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0B3C4CC9-DE01-4665-97D0-773247B403FC}"/>
              </a:ext>
            </a:extLst>
          </p:cNvPr>
          <p:cNvSpPr/>
          <p:nvPr/>
        </p:nvSpPr>
        <p:spPr>
          <a:xfrm>
            <a:off x="5055359" y="2364633"/>
            <a:ext cx="215900" cy="214118"/>
          </a:xfrm>
          <a:prstGeom prst="ellipse">
            <a:avLst/>
          </a:prstGeom>
          <a:solidFill>
            <a:srgbClr val="00B0F0"/>
          </a:solidFill>
          <a:ln w="25400" cap="flat" cmpd="sng" algn="ctr">
            <a:solidFill>
              <a:sysClr val="window" lastClr="FFFFFF"/>
            </a:solidFill>
            <a:prstDash val="solid"/>
          </a:ln>
          <a:effectLst/>
        </p:spPr>
        <p:txBody>
          <a:bodyPr anchor="ctr"/>
          <a:lstStyle/>
          <a:p>
            <a:pPr marL="0" marR="0" lvl="0" indent="0" algn="ctr" defTabSz="609402"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endParaRPr>
          </a:p>
        </p:txBody>
      </p:sp>
      <p:sp>
        <p:nvSpPr>
          <p:cNvPr id="16" name="椭圆形标注 11">
            <a:extLst>
              <a:ext uri="{FF2B5EF4-FFF2-40B4-BE49-F238E27FC236}">
                <a16:creationId xmlns:a16="http://schemas.microsoft.com/office/drawing/2014/main" id="{8FFF6150-416C-4CDA-A0EE-74C74D3514D6}"/>
              </a:ext>
            </a:extLst>
          </p:cNvPr>
          <p:cNvSpPr/>
          <p:nvPr/>
        </p:nvSpPr>
        <p:spPr>
          <a:xfrm flipH="1">
            <a:off x="4472617" y="1460365"/>
            <a:ext cx="867425" cy="594561"/>
          </a:xfrm>
          <a:prstGeom prst="wedgeEllipseCallout">
            <a:avLst>
              <a:gd name="adj1" fmla="val -27061"/>
              <a:gd name="adj2" fmla="val 71627"/>
            </a:avLst>
          </a:prstGeom>
          <a:solidFill>
            <a:srgbClr val="00B0F0"/>
          </a:solidFill>
          <a:ln w="25400" cap="flat" cmpd="sng" algn="ctr">
            <a:noFill/>
            <a:prstDash val="solid"/>
          </a:ln>
          <a:effectLst/>
        </p:spPr>
        <p:txBody>
          <a:bodyPr lIns="0" tIns="0" rIns="0" bIns="0" anchor="ctr"/>
          <a:lstStyle/>
          <a:p>
            <a:pPr algn="ctr" defTabSz="609402">
              <a:defRPr/>
            </a:pPr>
            <a:r>
              <a:rPr lang="en-US" sz="2800" b="1" kern="0" dirty="0">
                <a:ln w="18415" cmpd="sng">
                  <a:noFill/>
                  <a:prstDash val="solid"/>
                </a:ln>
                <a:solidFill>
                  <a:prstClr val="white"/>
                </a:solidFill>
                <a:latin typeface="Agency FB" pitchFamily="34" charset="0"/>
                <a:ea typeface="微软雅黑" pitchFamily="34" charset="-122"/>
                <a:cs typeface="Times New Roman" pitchFamily="18" charset="0"/>
              </a:rPr>
              <a:t>02</a:t>
            </a:r>
          </a:p>
        </p:txBody>
      </p:sp>
      <p:sp>
        <p:nvSpPr>
          <p:cNvPr id="17" name="任意多边形 12">
            <a:extLst>
              <a:ext uri="{FF2B5EF4-FFF2-40B4-BE49-F238E27FC236}">
                <a16:creationId xmlns:a16="http://schemas.microsoft.com/office/drawing/2014/main" id="{170624AD-B85C-402D-90F9-3AACB2A20A41}"/>
              </a:ext>
            </a:extLst>
          </p:cNvPr>
          <p:cNvSpPr/>
          <p:nvPr/>
        </p:nvSpPr>
        <p:spPr>
          <a:xfrm>
            <a:off x="3838289" y="2672427"/>
            <a:ext cx="2136081" cy="3309274"/>
          </a:xfrm>
          <a:custGeom>
            <a:avLst/>
            <a:gdLst>
              <a:gd name="connsiteX0" fmla="*/ 833662 w 1293018"/>
              <a:gd name="connsiteY0" fmla="*/ 0 h 2000700"/>
              <a:gd name="connsiteX1" fmla="*/ 909753 w 1293018"/>
              <a:gd name="connsiteY1" fmla="*/ 131192 h 2000700"/>
              <a:gd name="connsiteX2" fmla="*/ 1162009 w 1293018"/>
              <a:gd name="connsiteY2" fmla="*/ 131192 h 2000700"/>
              <a:gd name="connsiteX3" fmla="*/ 1293018 w 1293018"/>
              <a:gd name="connsiteY3" fmla="*/ 262201 h 2000700"/>
              <a:gd name="connsiteX4" fmla="*/ 1293018 w 1293018"/>
              <a:gd name="connsiteY4" fmla="*/ 1869691 h 2000700"/>
              <a:gd name="connsiteX5" fmla="*/ 1162009 w 1293018"/>
              <a:gd name="connsiteY5" fmla="*/ 2000700 h 2000700"/>
              <a:gd name="connsiteX6" fmla="*/ 131009 w 1293018"/>
              <a:gd name="connsiteY6" fmla="*/ 2000700 h 2000700"/>
              <a:gd name="connsiteX7" fmla="*/ 0 w 1293018"/>
              <a:gd name="connsiteY7" fmla="*/ 1869691 h 2000700"/>
              <a:gd name="connsiteX8" fmla="*/ 0 w 1293018"/>
              <a:gd name="connsiteY8" fmla="*/ 262201 h 2000700"/>
              <a:gd name="connsiteX9" fmla="*/ 131009 w 1293018"/>
              <a:gd name="connsiteY9" fmla="*/ 131192 h 2000700"/>
              <a:gd name="connsiteX10" fmla="*/ 757570 w 1293018"/>
              <a:gd name="connsiteY10" fmla="*/ 131192 h 200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3018" h="2000700">
                <a:moveTo>
                  <a:pt x="833662" y="0"/>
                </a:moveTo>
                <a:lnTo>
                  <a:pt x="909753" y="131192"/>
                </a:lnTo>
                <a:lnTo>
                  <a:pt x="1162009" y="131192"/>
                </a:lnTo>
                <a:cubicBezTo>
                  <a:pt x="1234363" y="131192"/>
                  <a:pt x="1293018" y="189847"/>
                  <a:pt x="1293018" y="262201"/>
                </a:cubicBezTo>
                <a:lnTo>
                  <a:pt x="1293018" y="1869691"/>
                </a:lnTo>
                <a:cubicBezTo>
                  <a:pt x="1293018" y="1942045"/>
                  <a:pt x="1234363" y="2000700"/>
                  <a:pt x="1162009" y="2000700"/>
                </a:cubicBezTo>
                <a:lnTo>
                  <a:pt x="131009" y="2000700"/>
                </a:lnTo>
                <a:cubicBezTo>
                  <a:pt x="58655" y="2000700"/>
                  <a:pt x="0" y="1942045"/>
                  <a:pt x="0" y="1869691"/>
                </a:cubicBezTo>
                <a:lnTo>
                  <a:pt x="0" y="262201"/>
                </a:lnTo>
                <a:cubicBezTo>
                  <a:pt x="0" y="189847"/>
                  <a:pt x="58655" y="131192"/>
                  <a:pt x="131009" y="131192"/>
                </a:cubicBezTo>
                <a:lnTo>
                  <a:pt x="757570" y="131192"/>
                </a:lnTo>
                <a:close/>
              </a:path>
            </a:pathLst>
          </a:custGeom>
          <a:solidFill>
            <a:srgbClr val="00B0F0"/>
          </a:solidFill>
          <a:ln w="3175" cap="flat" cmpd="sng" algn="ctr">
            <a:solidFill>
              <a:sysClr val="window" lastClr="FFFFFF"/>
            </a:solidFill>
            <a:prstDash val="solid"/>
            <a:miter lim="800000"/>
          </a:ln>
          <a:effectLst>
            <a:outerShdw blurRad="50800" dist="38100" dir="2700000" algn="tl" rotWithShape="0">
              <a:prstClr val="black">
                <a:alpha val="20000"/>
              </a:prstClr>
            </a:outerShdw>
          </a:effectLst>
        </p:spPr>
        <p:txBody>
          <a:bodyPr anchor="ctr"/>
          <a:lstStyle/>
          <a:p>
            <a:pPr marL="0" marR="0" lvl="0" indent="0" defTabSz="609402" eaLnBrk="1" fontAlgn="auto" latinLnBrk="0" hangingPunct="1">
              <a:lnSpc>
                <a:spcPct val="100000"/>
              </a:lnSpc>
              <a:spcBef>
                <a:spcPct val="0"/>
              </a:spcBef>
              <a:spcAft>
                <a:spcPts val="0"/>
              </a:spcAft>
              <a:buClrTx/>
              <a:buSzTx/>
              <a:buFontTx/>
              <a:buNone/>
              <a:tabLst/>
              <a:defRPr/>
            </a:pPr>
            <a:endPar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椭圆 17">
            <a:extLst>
              <a:ext uri="{FF2B5EF4-FFF2-40B4-BE49-F238E27FC236}">
                <a16:creationId xmlns:a16="http://schemas.microsoft.com/office/drawing/2014/main" id="{DF40E9D9-87C6-4C97-A5DB-336389CE6A4A}"/>
              </a:ext>
            </a:extLst>
          </p:cNvPr>
          <p:cNvSpPr/>
          <p:nvPr/>
        </p:nvSpPr>
        <p:spPr>
          <a:xfrm>
            <a:off x="7615598" y="2364633"/>
            <a:ext cx="215900" cy="214118"/>
          </a:xfrm>
          <a:prstGeom prst="ellipse">
            <a:avLst/>
          </a:prstGeom>
          <a:solidFill>
            <a:srgbClr val="052891"/>
          </a:solidFill>
          <a:ln w="25400" cap="flat" cmpd="sng" algn="ctr">
            <a:solidFill>
              <a:sysClr val="window" lastClr="FFFFFF"/>
            </a:solidFill>
            <a:prstDash val="solid"/>
          </a:ln>
          <a:effectLst/>
        </p:spPr>
        <p:txBody>
          <a:bodyPr anchor="ctr"/>
          <a:lstStyle/>
          <a:p>
            <a:pPr marL="0" marR="0" lvl="0" indent="0" algn="ctr" defTabSz="609402"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endParaRPr>
          </a:p>
        </p:txBody>
      </p:sp>
      <p:sp>
        <p:nvSpPr>
          <p:cNvPr id="19" name="椭圆形标注 15">
            <a:extLst>
              <a:ext uri="{FF2B5EF4-FFF2-40B4-BE49-F238E27FC236}">
                <a16:creationId xmlns:a16="http://schemas.microsoft.com/office/drawing/2014/main" id="{323D7778-C521-4B4B-BAC6-84FA9F2D4384}"/>
              </a:ext>
            </a:extLst>
          </p:cNvPr>
          <p:cNvSpPr/>
          <p:nvPr/>
        </p:nvSpPr>
        <p:spPr>
          <a:xfrm flipH="1">
            <a:off x="7038589" y="1460365"/>
            <a:ext cx="865513" cy="594561"/>
          </a:xfrm>
          <a:prstGeom prst="wedgeEllipseCallout">
            <a:avLst>
              <a:gd name="adj1" fmla="val -27061"/>
              <a:gd name="adj2" fmla="val 71627"/>
            </a:avLst>
          </a:prstGeom>
          <a:solidFill>
            <a:srgbClr val="052891"/>
          </a:solidFill>
          <a:ln w="25400" cap="flat" cmpd="sng" algn="ctr">
            <a:noFill/>
            <a:prstDash val="solid"/>
          </a:ln>
          <a:effectLst/>
        </p:spPr>
        <p:txBody>
          <a:bodyPr lIns="0" tIns="0" rIns="0" bIns="0" anchor="ctr"/>
          <a:lstStyle/>
          <a:p>
            <a:pPr algn="ctr" defTabSz="609402">
              <a:defRPr/>
            </a:pPr>
            <a:r>
              <a:rPr lang="en-US" sz="2800" b="1" kern="0" dirty="0">
                <a:ln w="18415" cmpd="sng">
                  <a:noFill/>
                  <a:prstDash val="solid"/>
                </a:ln>
                <a:solidFill>
                  <a:prstClr val="white"/>
                </a:solidFill>
                <a:latin typeface="Agency FB" pitchFamily="34" charset="0"/>
                <a:ea typeface="微软雅黑" pitchFamily="34" charset="-122"/>
                <a:cs typeface="Times New Roman" pitchFamily="18" charset="0"/>
              </a:rPr>
              <a:t>03</a:t>
            </a:r>
          </a:p>
        </p:txBody>
      </p:sp>
      <p:sp>
        <p:nvSpPr>
          <p:cNvPr id="20" name="任意多边形 16">
            <a:extLst>
              <a:ext uri="{FF2B5EF4-FFF2-40B4-BE49-F238E27FC236}">
                <a16:creationId xmlns:a16="http://schemas.microsoft.com/office/drawing/2014/main" id="{92078A8E-8E92-49DA-9CA9-AAF1A5B9B9E9}"/>
              </a:ext>
            </a:extLst>
          </p:cNvPr>
          <p:cNvSpPr/>
          <p:nvPr/>
        </p:nvSpPr>
        <p:spPr>
          <a:xfrm>
            <a:off x="6402350" y="2672427"/>
            <a:ext cx="2137991" cy="3309274"/>
          </a:xfrm>
          <a:custGeom>
            <a:avLst/>
            <a:gdLst>
              <a:gd name="connsiteX0" fmla="*/ 833662 w 1293018"/>
              <a:gd name="connsiteY0" fmla="*/ 0 h 2000700"/>
              <a:gd name="connsiteX1" fmla="*/ 909753 w 1293018"/>
              <a:gd name="connsiteY1" fmla="*/ 131192 h 2000700"/>
              <a:gd name="connsiteX2" fmla="*/ 1162009 w 1293018"/>
              <a:gd name="connsiteY2" fmla="*/ 131192 h 2000700"/>
              <a:gd name="connsiteX3" fmla="*/ 1293018 w 1293018"/>
              <a:gd name="connsiteY3" fmla="*/ 262201 h 2000700"/>
              <a:gd name="connsiteX4" fmla="*/ 1293018 w 1293018"/>
              <a:gd name="connsiteY4" fmla="*/ 1869691 h 2000700"/>
              <a:gd name="connsiteX5" fmla="*/ 1162009 w 1293018"/>
              <a:gd name="connsiteY5" fmla="*/ 2000700 h 2000700"/>
              <a:gd name="connsiteX6" fmla="*/ 131009 w 1293018"/>
              <a:gd name="connsiteY6" fmla="*/ 2000700 h 2000700"/>
              <a:gd name="connsiteX7" fmla="*/ 0 w 1293018"/>
              <a:gd name="connsiteY7" fmla="*/ 1869691 h 2000700"/>
              <a:gd name="connsiteX8" fmla="*/ 0 w 1293018"/>
              <a:gd name="connsiteY8" fmla="*/ 262201 h 2000700"/>
              <a:gd name="connsiteX9" fmla="*/ 131009 w 1293018"/>
              <a:gd name="connsiteY9" fmla="*/ 131192 h 2000700"/>
              <a:gd name="connsiteX10" fmla="*/ 757570 w 1293018"/>
              <a:gd name="connsiteY10" fmla="*/ 131192 h 200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3018" h="2000700">
                <a:moveTo>
                  <a:pt x="833662" y="0"/>
                </a:moveTo>
                <a:lnTo>
                  <a:pt x="909753" y="131192"/>
                </a:lnTo>
                <a:lnTo>
                  <a:pt x="1162009" y="131192"/>
                </a:lnTo>
                <a:cubicBezTo>
                  <a:pt x="1234363" y="131192"/>
                  <a:pt x="1293018" y="189847"/>
                  <a:pt x="1293018" y="262201"/>
                </a:cubicBezTo>
                <a:lnTo>
                  <a:pt x="1293018" y="1869691"/>
                </a:lnTo>
                <a:cubicBezTo>
                  <a:pt x="1293018" y="1942045"/>
                  <a:pt x="1234363" y="2000700"/>
                  <a:pt x="1162009" y="2000700"/>
                </a:cubicBezTo>
                <a:lnTo>
                  <a:pt x="131009" y="2000700"/>
                </a:lnTo>
                <a:cubicBezTo>
                  <a:pt x="58655" y="2000700"/>
                  <a:pt x="0" y="1942045"/>
                  <a:pt x="0" y="1869691"/>
                </a:cubicBezTo>
                <a:lnTo>
                  <a:pt x="0" y="262201"/>
                </a:lnTo>
                <a:cubicBezTo>
                  <a:pt x="0" y="189847"/>
                  <a:pt x="58655" y="131192"/>
                  <a:pt x="131009" y="131192"/>
                </a:cubicBezTo>
                <a:lnTo>
                  <a:pt x="757570" y="131192"/>
                </a:lnTo>
                <a:close/>
              </a:path>
            </a:pathLst>
          </a:custGeom>
          <a:solidFill>
            <a:srgbClr val="052891"/>
          </a:solidFill>
          <a:ln w="3175" cap="flat" cmpd="sng" algn="ctr">
            <a:solidFill>
              <a:sysClr val="window" lastClr="FFFFFF"/>
            </a:solidFill>
            <a:prstDash val="solid"/>
            <a:miter lim="800000"/>
          </a:ln>
          <a:effectLst>
            <a:outerShdw blurRad="50800" dist="38100" dir="2700000" algn="tl" rotWithShape="0">
              <a:prstClr val="black">
                <a:alpha val="20000"/>
              </a:prstClr>
            </a:outerShdw>
          </a:effectLst>
        </p:spPr>
        <p:txBody>
          <a:bodyPr anchor="ctr"/>
          <a:lstStyle/>
          <a:p>
            <a:pPr marL="0" marR="0" lvl="0" indent="0" defTabSz="609402" eaLnBrk="1" fontAlgn="auto" latinLnBrk="0" hangingPunct="1">
              <a:lnSpc>
                <a:spcPct val="100000"/>
              </a:lnSpc>
              <a:spcBef>
                <a:spcPct val="0"/>
              </a:spcBef>
              <a:spcAft>
                <a:spcPts val="0"/>
              </a:spcAft>
              <a:buClrTx/>
              <a:buSzTx/>
              <a:buFontTx/>
              <a:buNone/>
              <a:tabLst/>
              <a:defRPr/>
            </a:pPr>
            <a:endPar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a:extLst>
              <a:ext uri="{FF2B5EF4-FFF2-40B4-BE49-F238E27FC236}">
                <a16:creationId xmlns:a16="http://schemas.microsoft.com/office/drawing/2014/main" id="{B5B8BA4B-DCC9-4785-9D79-304FEE94E821}"/>
              </a:ext>
            </a:extLst>
          </p:cNvPr>
          <p:cNvSpPr/>
          <p:nvPr/>
        </p:nvSpPr>
        <p:spPr>
          <a:xfrm>
            <a:off x="10179660" y="2364633"/>
            <a:ext cx="215900" cy="214118"/>
          </a:xfrm>
          <a:prstGeom prst="ellipse">
            <a:avLst/>
          </a:prstGeom>
          <a:solidFill>
            <a:srgbClr val="00B0F0"/>
          </a:solidFill>
          <a:ln w="25400" cap="flat" cmpd="sng" algn="ctr">
            <a:solidFill>
              <a:sysClr val="window" lastClr="FFFFFF"/>
            </a:solidFill>
            <a:prstDash val="solid"/>
          </a:ln>
          <a:effectLst/>
        </p:spPr>
        <p:txBody>
          <a:bodyPr anchor="ctr"/>
          <a:lstStyle/>
          <a:p>
            <a:pPr marL="0" marR="0" lvl="0" indent="0" algn="ctr" defTabSz="609402"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endParaRPr>
          </a:p>
        </p:txBody>
      </p:sp>
      <p:sp>
        <p:nvSpPr>
          <p:cNvPr id="22" name="椭圆形标注 19">
            <a:extLst>
              <a:ext uri="{FF2B5EF4-FFF2-40B4-BE49-F238E27FC236}">
                <a16:creationId xmlns:a16="http://schemas.microsoft.com/office/drawing/2014/main" id="{8A94012B-F1D8-4086-B90C-261005143BE3}"/>
              </a:ext>
            </a:extLst>
          </p:cNvPr>
          <p:cNvSpPr/>
          <p:nvPr/>
        </p:nvSpPr>
        <p:spPr>
          <a:xfrm flipH="1">
            <a:off x="9610293" y="1460365"/>
            <a:ext cx="867425" cy="594561"/>
          </a:xfrm>
          <a:prstGeom prst="wedgeEllipseCallout">
            <a:avLst>
              <a:gd name="adj1" fmla="val -27061"/>
              <a:gd name="adj2" fmla="val 71627"/>
            </a:avLst>
          </a:prstGeom>
          <a:solidFill>
            <a:srgbClr val="00B0F0"/>
          </a:solidFill>
          <a:ln w="25400" cap="flat" cmpd="sng" algn="ctr">
            <a:noFill/>
            <a:prstDash val="solid"/>
          </a:ln>
          <a:effectLst/>
        </p:spPr>
        <p:txBody>
          <a:bodyPr lIns="0" tIns="0" rIns="0" bIns="0" anchor="ctr"/>
          <a:lstStyle/>
          <a:p>
            <a:pPr algn="ctr" defTabSz="609402">
              <a:defRPr/>
            </a:pPr>
            <a:r>
              <a:rPr lang="en-US" sz="2800" b="1" kern="0" dirty="0">
                <a:ln w="18415" cmpd="sng">
                  <a:noFill/>
                  <a:prstDash val="solid"/>
                </a:ln>
                <a:solidFill>
                  <a:prstClr val="white"/>
                </a:solidFill>
                <a:latin typeface="Agency FB" pitchFamily="34" charset="0"/>
                <a:ea typeface="微软雅黑" pitchFamily="34" charset="-122"/>
                <a:cs typeface="Times New Roman" pitchFamily="18" charset="0"/>
              </a:rPr>
              <a:t>04</a:t>
            </a:r>
          </a:p>
        </p:txBody>
      </p:sp>
      <p:sp>
        <p:nvSpPr>
          <p:cNvPr id="23" name="任意多边形 20">
            <a:extLst>
              <a:ext uri="{FF2B5EF4-FFF2-40B4-BE49-F238E27FC236}">
                <a16:creationId xmlns:a16="http://schemas.microsoft.com/office/drawing/2014/main" id="{E90EEF09-CA40-4539-BF26-BBFE3BF89F68}"/>
              </a:ext>
            </a:extLst>
          </p:cNvPr>
          <p:cNvSpPr/>
          <p:nvPr/>
        </p:nvSpPr>
        <p:spPr>
          <a:xfrm>
            <a:off x="8968322" y="2672427"/>
            <a:ext cx="2136081" cy="3309274"/>
          </a:xfrm>
          <a:custGeom>
            <a:avLst/>
            <a:gdLst>
              <a:gd name="connsiteX0" fmla="*/ 833662 w 1293018"/>
              <a:gd name="connsiteY0" fmla="*/ 0 h 2000700"/>
              <a:gd name="connsiteX1" fmla="*/ 909753 w 1293018"/>
              <a:gd name="connsiteY1" fmla="*/ 131192 h 2000700"/>
              <a:gd name="connsiteX2" fmla="*/ 1162009 w 1293018"/>
              <a:gd name="connsiteY2" fmla="*/ 131192 h 2000700"/>
              <a:gd name="connsiteX3" fmla="*/ 1293018 w 1293018"/>
              <a:gd name="connsiteY3" fmla="*/ 262201 h 2000700"/>
              <a:gd name="connsiteX4" fmla="*/ 1293018 w 1293018"/>
              <a:gd name="connsiteY4" fmla="*/ 1869691 h 2000700"/>
              <a:gd name="connsiteX5" fmla="*/ 1162009 w 1293018"/>
              <a:gd name="connsiteY5" fmla="*/ 2000700 h 2000700"/>
              <a:gd name="connsiteX6" fmla="*/ 131009 w 1293018"/>
              <a:gd name="connsiteY6" fmla="*/ 2000700 h 2000700"/>
              <a:gd name="connsiteX7" fmla="*/ 0 w 1293018"/>
              <a:gd name="connsiteY7" fmla="*/ 1869691 h 2000700"/>
              <a:gd name="connsiteX8" fmla="*/ 0 w 1293018"/>
              <a:gd name="connsiteY8" fmla="*/ 262201 h 2000700"/>
              <a:gd name="connsiteX9" fmla="*/ 131009 w 1293018"/>
              <a:gd name="connsiteY9" fmla="*/ 131192 h 2000700"/>
              <a:gd name="connsiteX10" fmla="*/ 757570 w 1293018"/>
              <a:gd name="connsiteY10" fmla="*/ 131192 h 200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3018" h="2000700">
                <a:moveTo>
                  <a:pt x="833662" y="0"/>
                </a:moveTo>
                <a:lnTo>
                  <a:pt x="909753" y="131192"/>
                </a:lnTo>
                <a:lnTo>
                  <a:pt x="1162009" y="131192"/>
                </a:lnTo>
                <a:cubicBezTo>
                  <a:pt x="1234363" y="131192"/>
                  <a:pt x="1293018" y="189847"/>
                  <a:pt x="1293018" y="262201"/>
                </a:cubicBezTo>
                <a:lnTo>
                  <a:pt x="1293018" y="1869691"/>
                </a:lnTo>
                <a:cubicBezTo>
                  <a:pt x="1293018" y="1942045"/>
                  <a:pt x="1234363" y="2000700"/>
                  <a:pt x="1162009" y="2000700"/>
                </a:cubicBezTo>
                <a:lnTo>
                  <a:pt x="131009" y="2000700"/>
                </a:lnTo>
                <a:cubicBezTo>
                  <a:pt x="58655" y="2000700"/>
                  <a:pt x="0" y="1942045"/>
                  <a:pt x="0" y="1869691"/>
                </a:cubicBezTo>
                <a:lnTo>
                  <a:pt x="0" y="262201"/>
                </a:lnTo>
                <a:cubicBezTo>
                  <a:pt x="0" y="189847"/>
                  <a:pt x="58655" y="131192"/>
                  <a:pt x="131009" y="131192"/>
                </a:cubicBezTo>
                <a:lnTo>
                  <a:pt x="757570" y="131192"/>
                </a:lnTo>
                <a:close/>
              </a:path>
            </a:pathLst>
          </a:custGeom>
          <a:solidFill>
            <a:srgbClr val="00B0F0"/>
          </a:solidFill>
          <a:ln w="3175" cap="flat" cmpd="sng" algn="ctr">
            <a:solidFill>
              <a:sysClr val="window" lastClr="FFFFFF"/>
            </a:solidFill>
            <a:prstDash val="solid"/>
            <a:miter lim="800000"/>
          </a:ln>
          <a:effectLst>
            <a:outerShdw blurRad="50800" dist="38100" dir="2700000" algn="tl" rotWithShape="0">
              <a:prstClr val="black">
                <a:alpha val="20000"/>
              </a:prstClr>
            </a:outerShdw>
          </a:effectLst>
        </p:spPr>
        <p:txBody>
          <a:bodyPr anchor="ctr"/>
          <a:lstStyle/>
          <a:p>
            <a:pPr marL="0" marR="0" lvl="0" indent="0" defTabSz="609402" eaLnBrk="1" fontAlgn="auto" latinLnBrk="0" hangingPunct="1">
              <a:lnSpc>
                <a:spcPct val="100000"/>
              </a:lnSpc>
              <a:spcBef>
                <a:spcPct val="0"/>
              </a:spcBef>
              <a:spcAft>
                <a:spcPts val="0"/>
              </a:spcAft>
              <a:buClrTx/>
              <a:buSzTx/>
              <a:buFontTx/>
              <a:buNone/>
              <a:tabLst/>
              <a:defRPr/>
            </a:pPr>
            <a:endPar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文本框 23">
            <a:extLst>
              <a:ext uri="{FF2B5EF4-FFF2-40B4-BE49-F238E27FC236}">
                <a16:creationId xmlns:a16="http://schemas.microsoft.com/office/drawing/2014/main" id="{479F74C7-EE40-4BBF-A55B-2C625CCD69A2}"/>
              </a:ext>
            </a:extLst>
          </p:cNvPr>
          <p:cNvSpPr txBox="1"/>
          <p:nvPr/>
        </p:nvSpPr>
        <p:spPr>
          <a:xfrm>
            <a:off x="1432558" y="3421553"/>
            <a:ext cx="1772076" cy="396583"/>
          </a:xfrm>
          <a:prstGeom prst="rect">
            <a:avLst/>
          </a:prstGeom>
          <a:noFill/>
        </p:spPr>
        <p:txBody>
          <a:bodyPr wrap="none" rtlCol="0">
            <a:noAutofit/>
          </a:bodyPr>
          <a:lstStyle/>
          <a:p>
            <a:pPr algn="ctr">
              <a:lnSpc>
                <a:spcPct val="120000"/>
              </a:lnSpc>
            </a:pPr>
            <a:r>
              <a:rPr lang="zh-CN" altLang="en-US" sz="2000" b="1" dirty="0">
                <a:solidFill>
                  <a:prstClr val="white"/>
                </a:solidFill>
                <a:latin typeface="微软雅黑" panose="020B0503020204020204" pitchFamily="34" charset="-122"/>
                <a:ea typeface="微软雅黑" panose="020B0503020204020204" pitchFamily="34" charset="-122"/>
              </a:rPr>
              <a:t>点击添加标题</a:t>
            </a:r>
          </a:p>
        </p:txBody>
      </p:sp>
      <p:sp>
        <p:nvSpPr>
          <p:cNvPr id="25" name="文本框 24">
            <a:extLst>
              <a:ext uri="{FF2B5EF4-FFF2-40B4-BE49-F238E27FC236}">
                <a16:creationId xmlns:a16="http://schemas.microsoft.com/office/drawing/2014/main" id="{790B8801-83E8-404A-B5B2-DB4B20A2C1F0}"/>
              </a:ext>
            </a:extLst>
          </p:cNvPr>
          <p:cNvSpPr txBox="1"/>
          <p:nvPr/>
        </p:nvSpPr>
        <p:spPr>
          <a:xfrm>
            <a:off x="1322492" y="3891124"/>
            <a:ext cx="1992208" cy="1954318"/>
          </a:xfrm>
          <a:prstGeom prst="rect">
            <a:avLst/>
          </a:prstGeom>
          <a:noFill/>
        </p:spPr>
        <p:txBody>
          <a:bodyPr wrap="square" rtlCol="0">
            <a:spAutoFit/>
          </a:bodyPr>
          <a:lstStyle/>
          <a:p>
            <a:pPr algn="ctr" defTabSz="1219170">
              <a:lnSpc>
                <a:spcPct val="125000"/>
              </a:lnSpc>
            </a:pPr>
            <a:r>
              <a:rPr lang="zh-CN" altLang="en-US" sz="1400" dirty="0">
                <a:solidFill>
                  <a:prstClr val="white"/>
                </a:solidFill>
                <a:latin typeface="微软雅黑 Light" panose="020B0502040204020203" pitchFamily="34" charset="-122"/>
                <a:ea typeface="微软雅黑 Light" panose="020B0502040204020203" pitchFamily="34" charset="-122"/>
              </a:rPr>
              <a:t>点击添加相关标题文字，点击添加相关标题文字。点击添加相关标题文字，点击添加相关标题文字。</a:t>
            </a:r>
          </a:p>
          <a:p>
            <a:pPr algn="ctr" defTabSz="1219170">
              <a:lnSpc>
                <a:spcPct val="125000"/>
              </a:lnSpc>
            </a:pPr>
            <a:r>
              <a:rPr lang="zh-CN" altLang="en-US" sz="1400" dirty="0">
                <a:solidFill>
                  <a:prstClr val="white"/>
                </a:solidFill>
                <a:latin typeface="微软雅黑 Light" panose="020B0502040204020203" pitchFamily="34" charset="-122"/>
                <a:ea typeface="微软雅黑 Light" panose="020B0502040204020203" pitchFamily="34" charset="-122"/>
              </a:rPr>
              <a:t>点击添加相关标题文字，点击添加相关标题文字。</a:t>
            </a:r>
          </a:p>
          <a:p>
            <a:pPr algn="ctr" defTabSz="1219170">
              <a:lnSpc>
                <a:spcPct val="125000"/>
              </a:lnSpc>
            </a:pPr>
            <a:r>
              <a:rPr lang="zh-CN" altLang="en-US" sz="1400" dirty="0">
                <a:solidFill>
                  <a:prstClr val="white"/>
                </a:solidFill>
                <a:latin typeface="微软雅黑 Light" panose="020B0502040204020203" pitchFamily="34" charset="-122"/>
                <a:ea typeface="微软雅黑 Light" panose="020B0502040204020203" pitchFamily="34" charset="-122"/>
              </a:rPr>
              <a:t>点击添加相关标题文字，</a:t>
            </a:r>
          </a:p>
        </p:txBody>
      </p:sp>
      <p:cxnSp>
        <p:nvCxnSpPr>
          <p:cNvPr id="26" name="直接连接符 25">
            <a:extLst>
              <a:ext uri="{FF2B5EF4-FFF2-40B4-BE49-F238E27FC236}">
                <a16:creationId xmlns:a16="http://schemas.microsoft.com/office/drawing/2014/main" id="{A87B374D-2B9D-44FE-8C2C-FF766CE1B666}"/>
              </a:ext>
            </a:extLst>
          </p:cNvPr>
          <p:cNvCxnSpPr/>
          <p:nvPr/>
        </p:nvCxnSpPr>
        <p:spPr>
          <a:xfrm>
            <a:off x="2031756" y="3275060"/>
            <a:ext cx="573681" cy="0"/>
          </a:xfrm>
          <a:prstGeom prst="line">
            <a:avLst/>
          </a:prstGeom>
          <a:noFill/>
          <a:ln w="12700" cap="flat" cmpd="sng" algn="ctr">
            <a:solidFill>
              <a:sysClr val="window" lastClr="FFFFFF"/>
            </a:solidFill>
            <a:prstDash val="solid"/>
            <a:miter lim="800000"/>
          </a:ln>
          <a:effectLst/>
        </p:spPr>
      </p:cxnSp>
      <p:sp>
        <p:nvSpPr>
          <p:cNvPr id="27" name="文本框 26">
            <a:extLst>
              <a:ext uri="{FF2B5EF4-FFF2-40B4-BE49-F238E27FC236}">
                <a16:creationId xmlns:a16="http://schemas.microsoft.com/office/drawing/2014/main" id="{81E5F52F-C522-4544-9AFA-9D9D4DD73EBA}"/>
              </a:ext>
            </a:extLst>
          </p:cNvPr>
          <p:cNvSpPr txBox="1"/>
          <p:nvPr/>
        </p:nvSpPr>
        <p:spPr>
          <a:xfrm>
            <a:off x="4030907" y="3421553"/>
            <a:ext cx="1772076" cy="396583"/>
          </a:xfrm>
          <a:prstGeom prst="rect">
            <a:avLst/>
          </a:prstGeom>
          <a:noFill/>
        </p:spPr>
        <p:txBody>
          <a:bodyPr wrap="none" rtlCol="0">
            <a:noAutofit/>
          </a:bodyPr>
          <a:lstStyle/>
          <a:p>
            <a:pPr algn="ctr">
              <a:lnSpc>
                <a:spcPct val="120000"/>
              </a:lnSpc>
            </a:pPr>
            <a:r>
              <a:rPr lang="zh-CN" altLang="en-US" sz="2000" b="1" dirty="0">
                <a:solidFill>
                  <a:prstClr val="white"/>
                </a:solidFill>
                <a:latin typeface="微软雅黑" panose="020B0503020204020204" pitchFamily="34" charset="-122"/>
                <a:ea typeface="微软雅黑" panose="020B0503020204020204" pitchFamily="34" charset="-122"/>
              </a:rPr>
              <a:t>点击添加标题</a:t>
            </a:r>
          </a:p>
        </p:txBody>
      </p:sp>
      <p:sp>
        <p:nvSpPr>
          <p:cNvPr id="28" name="文本框 27">
            <a:extLst>
              <a:ext uri="{FF2B5EF4-FFF2-40B4-BE49-F238E27FC236}">
                <a16:creationId xmlns:a16="http://schemas.microsoft.com/office/drawing/2014/main" id="{B2C9D20B-D872-4319-A262-7BBB134AB5C6}"/>
              </a:ext>
            </a:extLst>
          </p:cNvPr>
          <p:cNvSpPr txBox="1"/>
          <p:nvPr/>
        </p:nvSpPr>
        <p:spPr>
          <a:xfrm>
            <a:off x="3920841" y="3891124"/>
            <a:ext cx="1992208" cy="1954318"/>
          </a:xfrm>
          <a:prstGeom prst="rect">
            <a:avLst/>
          </a:prstGeom>
          <a:noFill/>
        </p:spPr>
        <p:txBody>
          <a:bodyPr wrap="square" rtlCol="0">
            <a:spAutoFit/>
          </a:bodyPr>
          <a:lstStyle/>
          <a:p>
            <a:pPr algn="ctr" defTabSz="1219170">
              <a:lnSpc>
                <a:spcPct val="125000"/>
              </a:lnSpc>
            </a:pPr>
            <a:r>
              <a:rPr lang="zh-CN" altLang="en-US" sz="1400" dirty="0">
                <a:solidFill>
                  <a:prstClr val="white"/>
                </a:solidFill>
                <a:latin typeface="微软雅黑 Light" panose="020B0502040204020203" pitchFamily="34" charset="-122"/>
                <a:ea typeface="微软雅黑 Light" panose="020B0502040204020203" pitchFamily="34" charset="-122"/>
              </a:rPr>
              <a:t>点击添加相关标题文字，点击添加相关标题文字。点击添加相关标题文字，点击添加相关标题文字。</a:t>
            </a:r>
          </a:p>
          <a:p>
            <a:pPr algn="ctr" defTabSz="1219170">
              <a:lnSpc>
                <a:spcPct val="125000"/>
              </a:lnSpc>
            </a:pPr>
            <a:r>
              <a:rPr lang="zh-CN" altLang="en-US" sz="1400" dirty="0">
                <a:solidFill>
                  <a:prstClr val="white"/>
                </a:solidFill>
                <a:latin typeface="微软雅黑 Light" panose="020B0502040204020203" pitchFamily="34" charset="-122"/>
                <a:ea typeface="微软雅黑 Light" panose="020B0502040204020203" pitchFamily="34" charset="-122"/>
              </a:rPr>
              <a:t>点击添加相关标题文字，点击添加相关标题文字。</a:t>
            </a:r>
          </a:p>
          <a:p>
            <a:pPr algn="ctr" defTabSz="1219170">
              <a:lnSpc>
                <a:spcPct val="125000"/>
              </a:lnSpc>
            </a:pPr>
            <a:r>
              <a:rPr lang="zh-CN" altLang="en-US" sz="1400" dirty="0">
                <a:solidFill>
                  <a:prstClr val="white"/>
                </a:solidFill>
                <a:latin typeface="微软雅黑 Light" panose="020B0502040204020203" pitchFamily="34" charset="-122"/>
                <a:ea typeface="微软雅黑 Light" panose="020B0502040204020203" pitchFamily="34" charset="-122"/>
              </a:rPr>
              <a:t>点击添加相关标题文字，</a:t>
            </a:r>
            <a:endParaRPr lang="en-US" altLang="zh-CN" sz="1200" dirty="0">
              <a:solidFill>
                <a:prstClr val="white"/>
              </a:solidFill>
              <a:latin typeface="微软雅黑 Light" panose="020B0502040204020203" pitchFamily="34" charset="-122"/>
              <a:ea typeface="微软雅黑 Light" panose="020B0502040204020203" pitchFamily="34" charset="-122"/>
              <a:cs typeface="+mn-ea"/>
              <a:sym typeface="Arial" panose="020B0604020202020204" pitchFamily="34" charset="0"/>
            </a:endParaRPr>
          </a:p>
        </p:txBody>
      </p:sp>
      <p:cxnSp>
        <p:nvCxnSpPr>
          <p:cNvPr id="29" name="直接连接符 28">
            <a:extLst>
              <a:ext uri="{FF2B5EF4-FFF2-40B4-BE49-F238E27FC236}">
                <a16:creationId xmlns:a16="http://schemas.microsoft.com/office/drawing/2014/main" id="{1B05E511-E170-4A9D-B417-A61F9B1AE22B}"/>
              </a:ext>
            </a:extLst>
          </p:cNvPr>
          <p:cNvCxnSpPr/>
          <p:nvPr/>
        </p:nvCxnSpPr>
        <p:spPr>
          <a:xfrm>
            <a:off x="4630105" y="3275060"/>
            <a:ext cx="573681" cy="0"/>
          </a:xfrm>
          <a:prstGeom prst="line">
            <a:avLst/>
          </a:prstGeom>
          <a:noFill/>
          <a:ln w="12700" cap="flat" cmpd="sng" algn="ctr">
            <a:solidFill>
              <a:sysClr val="window" lastClr="FFFFFF"/>
            </a:solidFill>
            <a:prstDash val="solid"/>
            <a:miter lim="800000"/>
          </a:ln>
          <a:effectLst/>
        </p:spPr>
      </p:cxnSp>
      <p:sp>
        <p:nvSpPr>
          <p:cNvPr id="30" name="文本框 29">
            <a:extLst>
              <a:ext uri="{FF2B5EF4-FFF2-40B4-BE49-F238E27FC236}">
                <a16:creationId xmlns:a16="http://schemas.microsoft.com/office/drawing/2014/main" id="{19B3FD62-61F7-4631-ABD9-B963114D1427}"/>
              </a:ext>
            </a:extLst>
          </p:cNvPr>
          <p:cNvSpPr txBox="1"/>
          <p:nvPr/>
        </p:nvSpPr>
        <p:spPr>
          <a:xfrm>
            <a:off x="6614508" y="3421553"/>
            <a:ext cx="1772076" cy="396583"/>
          </a:xfrm>
          <a:prstGeom prst="rect">
            <a:avLst/>
          </a:prstGeom>
          <a:noFill/>
        </p:spPr>
        <p:txBody>
          <a:bodyPr wrap="none" rtlCol="0">
            <a:noAutofit/>
          </a:bodyPr>
          <a:lstStyle/>
          <a:p>
            <a:pPr algn="ctr">
              <a:lnSpc>
                <a:spcPct val="120000"/>
              </a:lnSpc>
            </a:pPr>
            <a:r>
              <a:rPr lang="zh-CN" altLang="en-US" sz="2000" b="1" dirty="0">
                <a:solidFill>
                  <a:prstClr val="white"/>
                </a:solidFill>
                <a:latin typeface="微软雅黑" panose="020B0503020204020204" pitchFamily="34" charset="-122"/>
                <a:ea typeface="微软雅黑" panose="020B0503020204020204" pitchFamily="34" charset="-122"/>
              </a:rPr>
              <a:t>点击添加标题</a:t>
            </a:r>
          </a:p>
        </p:txBody>
      </p:sp>
      <p:sp>
        <p:nvSpPr>
          <p:cNvPr id="31" name="文本框 30">
            <a:extLst>
              <a:ext uri="{FF2B5EF4-FFF2-40B4-BE49-F238E27FC236}">
                <a16:creationId xmlns:a16="http://schemas.microsoft.com/office/drawing/2014/main" id="{5A89EC41-145A-4D79-AD76-816041B5128A}"/>
              </a:ext>
            </a:extLst>
          </p:cNvPr>
          <p:cNvSpPr txBox="1"/>
          <p:nvPr/>
        </p:nvSpPr>
        <p:spPr>
          <a:xfrm>
            <a:off x="6504442" y="3891124"/>
            <a:ext cx="1992208" cy="1954318"/>
          </a:xfrm>
          <a:prstGeom prst="rect">
            <a:avLst/>
          </a:prstGeom>
          <a:noFill/>
        </p:spPr>
        <p:txBody>
          <a:bodyPr wrap="square" rtlCol="0">
            <a:spAutoFit/>
          </a:bodyPr>
          <a:lstStyle/>
          <a:p>
            <a:pPr algn="ctr" defTabSz="1219170">
              <a:lnSpc>
                <a:spcPct val="125000"/>
              </a:lnSpc>
            </a:pPr>
            <a:r>
              <a:rPr lang="zh-CN" altLang="en-US" sz="1400" dirty="0">
                <a:solidFill>
                  <a:prstClr val="white"/>
                </a:solidFill>
                <a:latin typeface="微软雅黑 Light" panose="020B0502040204020203" pitchFamily="34" charset="-122"/>
                <a:ea typeface="微软雅黑 Light" panose="020B0502040204020203" pitchFamily="34" charset="-122"/>
              </a:rPr>
              <a:t>点击添加相关标题文字，点击添加相关标题文字。点击添加相关标题文字，点击添加相关标题文字。</a:t>
            </a:r>
          </a:p>
          <a:p>
            <a:pPr algn="ctr" defTabSz="1219170">
              <a:lnSpc>
                <a:spcPct val="125000"/>
              </a:lnSpc>
            </a:pPr>
            <a:r>
              <a:rPr lang="zh-CN" altLang="en-US" sz="1400" dirty="0">
                <a:solidFill>
                  <a:prstClr val="white"/>
                </a:solidFill>
                <a:latin typeface="微软雅黑 Light" panose="020B0502040204020203" pitchFamily="34" charset="-122"/>
                <a:ea typeface="微软雅黑 Light" panose="020B0502040204020203" pitchFamily="34" charset="-122"/>
              </a:rPr>
              <a:t>点击添加相关标题文字，点击添加相关标题文字。</a:t>
            </a:r>
          </a:p>
          <a:p>
            <a:pPr algn="ctr" defTabSz="1219170">
              <a:lnSpc>
                <a:spcPct val="125000"/>
              </a:lnSpc>
            </a:pPr>
            <a:r>
              <a:rPr lang="zh-CN" altLang="en-US" sz="1400" dirty="0">
                <a:solidFill>
                  <a:prstClr val="white"/>
                </a:solidFill>
                <a:latin typeface="微软雅黑 Light" panose="020B0502040204020203" pitchFamily="34" charset="-122"/>
                <a:ea typeface="微软雅黑 Light" panose="020B0502040204020203" pitchFamily="34" charset="-122"/>
              </a:rPr>
              <a:t>点击添加相关标题文字，</a:t>
            </a:r>
            <a:endParaRPr lang="en-US" altLang="zh-CN" sz="1200" dirty="0">
              <a:solidFill>
                <a:prstClr val="white"/>
              </a:solidFill>
              <a:latin typeface="微软雅黑 Light" panose="020B0502040204020203" pitchFamily="34" charset="-122"/>
              <a:ea typeface="微软雅黑 Light" panose="020B0502040204020203" pitchFamily="34" charset="-122"/>
              <a:cs typeface="+mn-ea"/>
              <a:sym typeface="Arial" panose="020B0604020202020204" pitchFamily="34" charset="0"/>
            </a:endParaRPr>
          </a:p>
        </p:txBody>
      </p:sp>
      <p:cxnSp>
        <p:nvCxnSpPr>
          <p:cNvPr id="32" name="直接连接符 31">
            <a:extLst>
              <a:ext uri="{FF2B5EF4-FFF2-40B4-BE49-F238E27FC236}">
                <a16:creationId xmlns:a16="http://schemas.microsoft.com/office/drawing/2014/main" id="{12617172-F1E5-435B-91D1-ED200D0C7F15}"/>
              </a:ext>
            </a:extLst>
          </p:cNvPr>
          <p:cNvCxnSpPr/>
          <p:nvPr/>
        </p:nvCxnSpPr>
        <p:spPr>
          <a:xfrm>
            <a:off x="7213706" y="3275060"/>
            <a:ext cx="573681" cy="0"/>
          </a:xfrm>
          <a:prstGeom prst="line">
            <a:avLst/>
          </a:prstGeom>
          <a:noFill/>
          <a:ln w="12700" cap="flat" cmpd="sng" algn="ctr">
            <a:solidFill>
              <a:sysClr val="window" lastClr="FFFFFF"/>
            </a:solidFill>
            <a:prstDash val="solid"/>
            <a:miter lim="800000"/>
          </a:ln>
          <a:effectLst/>
        </p:spPr>
      </p:cxnSp>
      <p:sp>
        <p:nvSpPr>
          <p:cNvPr id="33" name="文本框 32">
            <a:extLst>
              <a:ext uri="{FF2B5EF4-FFF2-40B4-BE49-F238E27FC236}">
                <a16:creationId xmlns:a16="http://schemas.microsoft.com/office/drawing/2014/main" id="{7C100C21-73AE-4D14-86BB-F5BFE863CBC1}"/>
              </a:ext>
            </a:extLst>
          </p:cNvPr>
          <p:cNvSpPr txBox="1"/>
          <p:nvPr/>
        </p:nvSpPr>
        <p:spPr>
          <a:xfrm>
            <a:off x="9184161" y="3421553"/>
            <a:ext cx="1772076" cy="396583"/>
          </a:xfrm>
          <a:prstGeom prst="rect">
            <a:avLst/>
          </a:prstGeom>
          <a:noFill/>
        </p:spPr>
        <p:txBody>
          <a:bodyPr wrap="none" rtlCol="0">
            <a:noAutofit/>
          </a:bodyPr>
          <a:lstStyle/>
          <a:p>
            <a:pPr algn="ctr">
              <a:lnSpc>
                <a:spcPct val="120000"/>
              </a:lnSpc>
            </a:pPr>
            <a:r>
              <a:rPr lang="zh-CN" altLang="en-US" sz="2000" b="1" dirty="0">
                <a:solidFill>
                  <a:prstClr val="white"/>
                </a:solidFill>
                <a:latin typeface="微软雅黑" panose="020B0503020204020204" pitchFamily="34" charset="-122"/>
                <a:ea typeface="微软雅黑" panose="020B0503020204020204" pitchFamily="34" charset="-122"/>
              </a:rPr>
              <a:t>点击添加标题</a:t>
            </a:r>
          </a:p>
        </p:txBody>
      </p:sp>
      <p:sp>
        <p:nvSpPr>
          <p:cNvPr id="34" name="文本框 33">
            <a:extLst>
              <a:ext uri="{FF2B5EF4-FFF2-40B4-BE49-F238E27FC236}">
                <a16:creationId xmlns:a16="http://schemas.microsoft.com/office/drawing/2014/main" id="{2BEB0698-4F93-4D73-BA3B-1EDA163A23A5}"/>
              </a:ext>
            </a:extLst>
          </p:cNvPr>
          <p:cNvSpPr txBox="1"/>
          <p:nvPr/>
        </p:nvSpPr>
        <p:spPr>
          <a:xfrm>
            <a:off x="9074095" y="3891124"/>
            <a:ext cx="1992208" cy="1954318"/>
          </a:xfrm>
          <a:prstGeom prst="rect">
            <a:avLst/>
          </a:prstGeom>
          <a:noFill/>
        </p:spPr>
        <p:txBody>
          <a:bodyPr wrap="square" rtlCol="0">
            <a:spAutoFit/>
          </a:bodyPr>
          <a:lstStyle/>
          <a:p>
            <a:pPr algn="ctr" defTabSz="1219170">
              <a:lnSpc>
                <a:spcPct val="125000"/>
              </a:lnSpc>
            </a:pPr>
            <a:r>
              <a:rPr lang="zh-CN" altLang="en-US" sz="1400" dirty="0">
                <a:solidFill>
                  <a:prstClr val="white"/>
                </a:solidFill>
                <a:latin typeface="微软雅黑 Light" panose="020B0502040204020203" pitchFamily="34" charset="-122"/>
                <a:ea typeface="微软雅黑 Light" panose="020B0502040204020203" pitchFamily="34" charset="-122"/>
              </a:rPr>
              <a:t>点击添加相关标题文字，点击添加相关标题文字。点击添加相关标题文字，点击添加相关标题文字。</a:t>
            </a:r>
          </a:p>
          <a:p>
            <a:pPr algn="ctr" defTabSz="1219170">
              <a:lnSpc>
                <a:spcPct val="125000"/>
              </a:lnSpc>
            </a:pPr>
            <a:r>
              <a:rPr lang="zh-CN" altLang="en-US" sz="1400" dirty="0">
                <a:solidFill>
                  <a:prstClr val="white"/>
                </a:solidFill>
                <a:latin typeface="微软雅黑 Light" panose="020B0502040204020203" pitchFamily="34" charset="-122"/>
                <a:ea typeface="微软雅黑 Light" panose="020B0502040204020203" pitchFamily="34" charset="-122"/>
              </a:rPr>
              <a:t>点击添加相关标题文字，点击添加相关标题文字。</a:t>
            </a:r>
          </a:p>
          <a:p>
            <a:pPr algn="ctr" defTabSz="1219170">
              <a:lnSpc>
                <a:spcPct val="125000"/>
              </a:lnSpc>
            </a:pPr>
            <a:r>
              <a:rPr lang="zh-CN" altLang="en-US" sz="1400" dirty="0">
                <a:solidFill>
                  <a:prstClr val="white"/>
                </a:solidFill>
                <a:latin typeface="微软雅黑 Light" panose="020B0502040204020203" pitchFamily="34" charset="-122"/>
                <a:ea typeface="微软雅黑 Light" panose="020B0502040204020203" pitchFamily="34" charset="-122"/>
              </a:rPr>
              <a:t>点击添加相关标题文字，</a:t>
            </a:r>
            <a:endParaRPr lang="en-US" altLang="zh-CN" sz="1200" dirty="0">
              <a:solidFill>
                <a:prstClr val="white"/>
              </a:solidFill>
              <a:latin typeface="微软雅黑 Light" panose="020B0502040204020203" pitchFamily="34" charset="-122"/>
              <a:ea typeface="微软雅黑 Light" panose="020B0502040204020203" pitchFamily="34" charset="-122"/>
              <a:cs typeface="+mn-ea"/>
              <a:sym typeface="Arial" panose="020B0604020202020204" pitchFamily="34" charset="0"/>
            </a:endParaRPr>
          </a:p>
        </p:txBody>
      </p:sp>
      <p:cxnSp>
        <p:nvCxnSpPr>
          <p:cNvPr id="35" name="直接连接符 34">
            <a:extLst>
              <a:ext uri="{FF2B5EF4-FFF2-40B4-BE49-F238E27FC236}">
                <a16:creationId xmlns:a16="http://schemas.microsoft.com/office/drawing/2014/main" id="{EEDAE41E-680C-40F5-A6D2-9B2352E03AEC}"/>
              </a:ext>
            </a:extLst>
          </p:cNvPr>
          <p:cNvCxnSpPr/>
          <p:nvPr/>
        </p:nvCxnSpPr>
        <p:spPr>
          <a:xfrm>
            <a:off x="9783359" y="3275060"/>
            <a:ext cx="573681" cy="0"/>
          </a:xfrm>
          <a:prstGeom prst="line">
            <a:avLst/>
          </a:prstGeom>
          <a:noFill/>
          <a:ln w="12700" cap="flat" cmpd="sng" algn="ctr">
            <a:solidFill>
              <a:sysClr val="window" lastClr="FFFFFF"/>
            </a:solidFill>
            <a:prstDash val="solid"/>
            <a:miter lim="800000"/>
          </a:ln>
          <a:effectLst/>
        </p:spPr>
      </p:cxnSp>
      <p:grpSp>
        <p:nvGrpSpPr>
          <p:cNvPr id="9" name="组合 8">
            <a:extLst>
              <a:ext uri="{FF2B5EF4-FFF2-40B4-BE49-F238E27FC236}">
                <a16:creationId xmlns:a16="http://schemas.microsoft.com/office/drawing/2014/main" id="{5828BA8C-5A21-15EE-146A-AFDFD7497EDB}"/>
              </a:ext>
            </a:extLst>
          </p:cNvPr>
          <p:cNvGrpSpPr/>
          <p:nvPr/>
        </p:nvGrpSpPr>
        <p:grpSpPr>
          <a:xfrm>
            <a:off x="0" y="260648"/>
            <a:ext cx="3752647" cy="905661"/>
            <a:chOff x="0" y="260648"/>
            <a:chExt cx="3752647" cy="905661"/>
          </a:xfrm>
        </p:grpSpPr>
        <p:sp>
          <p:nvSpPr>
            <p:cNvPr id="10" name="矩形 9">
              <a:extLst>
                <a:ext uri="{FF2B5EF4-FFF2-40B4-BE49-F238E27FC236}">
                  <a16:creationId xmlns:a16="http://schemas.microsoft.com/office/drawing/2014/main" id="{F5EECD54-5E98-2C88-0832-7C50696EA3CE}"/>
                </a:ext>
              </a:extLst>
            </p:cNvPr>
            <p:cNvSpPr/>
            <p:nvPr/>
          </p:nvSpPr>
          <p:spPr>
            <a:xfrm>
              <a:off x="0" y="374221"/>
              <a:ext cx="551384" cy="792088"/>
            </a:xfrm>
            <a:prstGeom prst="rect">
              <a:avLst/>
            </a:prstGeom>
            <a:solidFill>
              <a:srgbClr val="1437A6"/>
            </a:solidFill>
            <a:ln>
              <a:solidFill>
                <a:srgbClr val="1437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36" name="组合 35">
              <a:extLst>
                <a:ext uri="{FF2B5EF4-FFF2-40B4-BE49-F238E27FC236}">
                  <a16:creationId xmlns:a16="http://schemas.microsoft.com/office/drawing/2014/main" id="{31402663-4A2E-3549-6F03-17F967ADA351}"/>
                </a:ext>
              </a:extLst>
            </p:cNvPr>
            <p:cNvGrpSpPr/>
            <p:nvPr/>
          </p:nvGrpSpPr>
          <p:grpSpPr>
            <a:xfrm>
              <a:off x="695400" y="260648"/>
              <a:ext cx="3057247" cy="678559"/>
              <a:chOff x="623392" y="310880"/>
              <a:chExt cx="3057247" cy="678559"/>
            </a:xfrm>
          </p:grpSpPr>
          <p:sp>
            <p:nvSpPr>
              <p:cNvPr id="37" name="文本框 36">
                <a:extLst>
                  <a:ext uri="{FF2B5EF4-FFF2-40B4-BE49-F238E27FC236}">
                    <a16:creationId xmlns:a16="http://schemas.microsoft.com/office/drawing/2014/main" id="{4D3D3300-2053-F65C-2659-1BFB8CD110D7}"/>
                  </a:ext>
                </a:extLst>
              </p:cNvPr>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p>
            </p:txBody>
          </p:sp>
          <p:cxnSp>
            <p:nvCxnSpPr>
              <p:cNvPr id="38" name="直接连接符 37">
                <a:extLst>
                  <a:ext uri="{FF2B5EF4-FFF2-40B4-BE49-F238E27FC236}">
                    <a16:creationId xmlns:a16="http://schemas.microsoft.com/office/drawing/2014/main" id="{A3E1E56F-AEE7-D648-33D8-2B6F9C577159}"/>
                  </a:ext>
                </a:extLst>
              </p:cNvPr>
              <p:cNvCxnSpPr/>
              <p:nvPr/>
            </p:nvCxnSpPr>
            <p:spPr>
              <a:xfrm>
                <a:off x="623392" y="989439"/>
                <a:ext cx="2880320" cy="0"/>
              </a:xfrm>
              <a:prstGeom prst="line">
                <a:avLst/>
              </a:prstGeom>
              <a:ln w="28575">
                <a:gradFill flip="none" rotWithShape="1">
                  <a:gsLst>
                    <a:gs pos="0">
                      <a:srgbClr val="0323B8"/>
                    </a:gs>
                    <a:gs pos="93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968744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a:t>
            </a:r>
          </a:p>
        </p:txBody>
      </p:sp>
      <p:sp>
        <p:nvSpPr>
          <p:cNvPr id="30" name="文本框 29">
            <a:extLst>
              <a:ext uri="{FF2B5EF4-FFF2-40B4-BE49-F238E27FC236}">
                <a16:creationId xmlns:a16="http://schemas.microsoft.com/office/drawing/2014/main" id="{60B0DB70-C99E-4CF2-B6B5-77E1E204D86C}"/>
              </a:ext>
            </a:extLst>
          </p:cNvPr>
          <p:cNvSpPr txBox="1"/>
          <p:nvPr/>
        </p:nvSpPr>
        <p:spPr>
          <a:xfrm>
            <a:off x="10635827" y="6413266"/>
            <a:ext cx="118654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D2D2D2"/>
                </a:solidFill>
                <a:effectLst/>
                <a:uLnTx/>
                <a:uFillTx/>
                <a:latin typeface="Calibri"/>
                <a:ea typeface="宋体" panose="02010600030101010101" pitchFamily="2" charset="-122"/>
                <a:cs typeface="+mn-cs"/>
              </a:rPr>
              <a:t>JUNE 18</a:t>
            </a:r>
            <a:r>
              <a:rPr kumimoji="0" lang="en-US" altLang="zh-CN" sz="2000" b="1" i="0" u="none" strike="noStrike" kern="1200" cap="none" spc="0" normalizeH="0" baseline="30000" noProof="0" dirty="0">
                <a:ln>
                  <a:noFill/>
                </a:ln>
                <a:solidFill>
                  <a:srgbClr val="D2D2D2"/>
                </a:solidFill>
                <a:effectLst/>
                <a:uLnTx/>
                <a:uFillTx/>
                <a:latin typeface="Calibri"/>
                <a:ea typeface="宋体" panose="02010600030101010101" pitchFamily="2" charset="-122"/>
                <a:cs typeface="+mn-cs"/>
              </a:rPr>
              <a:t>th</a:t>
            </a:r>
            <a:endParaRPr kumimoji="0" lang="zh-CN" altLang="en-US" sz="2000" b="1" i="0" u="none" strike="noStrike" kern="1200" cap="none" spc="0" normalizeH="0" baseline="30000" noProof="0" dirty="0">
              <a:ln>
                <a:noFill/>
              </a:ln>
              <a:solidFill>
                <a:srgbClr val="D2D2D2"/>
              </a:solidFill>
              <a:effectLst/>
              <a:uLnTx/>
              <a:uFillTx/>
              <a:latin typeface="Calibri"/>
              <a:ea typeface="宋体" panose="02010600030101010101" pitchFamily="2" charset="-122"/>
              <a:cs typeface="+mn-cs"/>
            </a:endParaRPr>
          </a:p>
        </p:txBody>
      </p:sp>
      <p:sp>
        <p:nvSpPr>
          <p:cNvPr id="8" name="矩形 7">
            <a:extLst>
              <a:ext uri="{FF2B5EF4-FFF2-40B4-BE49-F238E27FC236}">
                <a16:creationId xmlns:a16="http://schemas.microsoft.com/office/drawing/2014/main" id="{86AC0BDF-74BB-492B-82C7-CE4A7CFCF9E1}"/>
              </a:ext>
            </a:extLst>
          </p:cNvPr>
          <p:cNvSpPr/>
          <p:nvPr/>
        </p:nvSpPr>
        <p:spPr>
          <a:xfrm>
            <a:off x="1004117" y="1928513"/>
            <a:ext cx="10183766" cy="2959849"/>
          </a:xfrm>
          <a:prstGeom prst="rect">
            <a:avLst/>
          </a:prstGeom>
        </p:spPr>
        <p:txBody>
          <a:bodyPr wrap="square">
            <a:spAutoFit/>
          </a:bodyPr>
          <a:lstStyle/>
          <a:p>
            <a:pPr algn="ctr">
              <a:lnSpc>
                <a:spcPct val="150000"/>
              </a:lnSpc>
            </a:pPr>
            <a:r>
              <a:rPr lang="zh-CN" altLang="en-US" sz="6600" b="1" i="1" dirty="0">
                <a:solidFill>
                  <a:srgbClr val="0326A0"/>
                </a:solidFill>
                <a:latin typeface="微软雅黑" panose="020B0503020204020204" pitchFamily="34" charset="-122"/>
                <a:ea typeface="微软雅黑" panose="020B0503020204020204" pitchFamily="34" charset="-122"/>
              </a:rPr>
              <a:t>你的模板你做主！</a:t>
            </a:r>
            <a:endParaRPr lang="en-US" altLang="zh-CN" sz="6600" b="1" i="1" dirty="0">
              <a:solidFill>
                <a:srgbClr val="0326A0"/>
              </a:solidFill>
              <a:latin typeface="微软雅黑" panose="020B0503020204020204" pitchFamily="34" charset="-122"/>
              <a:ea typeface="微软雅黑" panose="020B0503020204020204" pitchFamily="34" charset="-122"/>
            </a:endParaRPr>
          </a:p>
          <a:p>
            <a:pPr algn="ctr">
              <a:lnSpc>
                <a:spcPct val="150000"/>
              </a:lnSpc>
            </a:pPr>
            <a:r>
              <a:rPr lang="zh-CN" altLang="en-US" sz="6600" b="1" i="1" dirty="0">
                <a:solidFill>
                  <a:srgbClr val="0326A0"/>
                </a:solidFill>
                <a:latin typeface="微软雅黑" panose="020B0503020204020204" pitchFamily="34" charset="-122"/>
                <a:ea typeface="微软雅黑" panose="020B0503020204020204" pitchFamily="34" charset="-122"/>
              </a:rPr>
              <a:t>（请输入你的内容）</a:t>
            </a:r>
          </a:p>
        </p:txBody>
      </p:sp>
      <p:pic>
        <p:nvPicPr>
          <p:cNvPr id="5" name="图片 4">
            <a:extLst>
              <a:ext uri="{FF2B5EF4-FFF2-40B4-BE49-F238E27FC236}">
                <a16:creationId xmlns:a16="http://schemas.microsoft.com/office/drawing/2014/main" id="{C31E6FBC-6BA7-AC3C-E7A3-B2A224F298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1240" y="1680762"/>
            <a:ext cx="10922000" cy="3985571"/>
          </a:xfrm>
          <a:prstGeom prst="rect">
            <a:avLst/>
          </a:prstGeom>
        </p:spPr>
      </p:pic>
    </p:spTree>
    <p:extLst>
      <p:ext uri="{BB962C8B-B14F-4D97-AF65-F5344CB8AC3E}">
        <p14:creationId xmlns:p14="http://schemas.microsoft.com/office/powerpoint/2010/main" val="16814885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4B56D297-087D-6EE8-1EA8-C602B3502432}"/>
              </a:ext>
            </a:extLst>
          </p:cNvPr>
          <p:cNvSpPr/>
          <p:nvPr/>
        </p:nvSpPr>
        <p:spPr>
          <a:xfrm>
            <a:off x="0" y="0"/>
            <a:ext cx="12192000" cy="6858000"/>
          </a:xfrm>
          <a:prstGeom prst="rect">
            <a:avLst/>
          </a:prstGeom>
          <a:solidFill>
            <a:srgbClr val="00206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7FAAEBBB-B5AE-4312-BA81-6CCFC652D80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663952" y="605206"/>
            <a:ext cx="5472608" cy="6272330"/>
          </a:xfrm>
          <a:prstGeom prst="rect">
            <a:avLst/>
          </a:prstGeom>
        </p:spPr>
      </p:pic>
      <p:grpSp>
        <p:nvGrpSpPr>
          <p:cNvPr id="6" name="组合 5">
            <a:extLst>
              <a:ext uri="{FF2B5EF4-FFF2-40B4-BE49-F238E27FC236}">
                <a16:creationId xmlns:a16="http://schemas.microsoft.com/office/drawing/2014/main" id="{7897DBE4-D902-44A9-89DF-553787111F82}"/>
              </a:ext>
            </a:extLst>
          </p:cNvPr>
          <p:cNvGrpSpPr/>
          <p:nvPr/>
        </p:nvGrpSpPr>
        <p:grpSpPr>
          <a:xfrm>
            <a:off x="1487488" y="2479349"/>
            <a:ext cx="5256584" cy="1899301"/>
            <a:chOff x="2135560" y="1748871"/>
            <a:chExt cx="5256584" cy="1899301"/>
          </a:xfrm>
        </p:grpSpPr>
        <p:sp>
          <p:nvSpPr>
            <p:cNvPr id="7" name="文本框 6">
              <a:extLst>
                <a:ext uri="{FF2B5EF4-FFF2-40B4-BE49-F238E27FC236}">
                  <a16:creationId xmlns:a16="http://schemas.microsoft.com/office/drawing/2014/main" id="{0BF24F5F-8FFA-4834-986F-AC3B46ECC899}"/>
                </a:ext>
              </a:extLst>
            </p:cNvPr>
            <p:cNvSpPr txBox="1"/>
            <p:nvPr/>
          </p:nvSpPr>
          <p:spPr>
            <a:xfrm flipH="1">
              <a:off x="2135560" y="1748871"/>
              <a:ext cx="525658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欢迎提问</a:t>
              </a:r>
            </a:p>
          </p:txBody>
        </p:sp>
        <p:cxnSp>
          <p:nvCxnSpPr>
            <p:cNvPr id="8" name="直接连接符 7">
              <a:extLst>
                <a:ext uri="{FF2B5EF4-FFF2-40B4-BE49-F238E27FC236}">
                  <a16:creationId xmlns:a16="http://schemas.microsoft.com/office/drawing/2014/main" id="{92FAFE3E-FA37-4A32-9DAE-22E84CEB4339}"/>
                </a:ext>
              </a:extLst>
            </p:cNvPr>
            <p:cNvCxnSpPr/>
            <p:nvPr/>
          </p:nvCxnSpPr>
          <p:spPr>
            <a:xfrm>
              <a:off x="2279576" y="3102783"/>
              <a:ext cx="417646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9935FA5-6999-46A2-A424-69E396B9F3E2}"/>
                </a:ext>
              </a:extLst>
            </p:cNvPr>
            <p:cNvSpPr txBox="1"/>
            <p:nvPr/>
          </p:nvSpPr>
          <p:spPr>
            <a:xfrm>
              <a:off x="2135560" y="3278840"/>
              <a:ext cx="4176464"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Welcoming</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for communication.</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4" name="文本框 3">
            <a:extLst>
              <a:ext uri="{FF2B5EF4-FFF2-40B4-BE49-F238E27FC236}">
                <a16:creationId xmlns:a16="http://schemas.microsoft.com/office/drawing/2014/main" id="{056822AA-7A1D-253D-2876-A978BA289A78}"/>
              </a:ext>
            </a:extLst>
          </p:cNvPr>
          <p:cNvSpPr txBox="1"/>
          <p:nvPr/>
        </p:nvSpPr>
        <p:spPr>
          <a:xfrm>
            <a:off x="119336" y="6177720"/>
            <a:ext cx="6096000" cy="584775"/>
          </a:xfrm>
          <a:prstGeom prst="rect">
            <a:avLst/>
          </a:prstGeom>
          <a:noFill/>
        </p:spPr>
        <p:txBody>
          <a:bodyPr wrap="square">
            <a:spAutoFit/>
          </a:bodyPr>
          <a:lstStyle/>
          <a:p>
            <a:r>
              <a:rPr lang="zh-CN" altLang="en-US" sz="3200" dirty="0">
                <a:solidFill>
                  <a:schemeClr val="bg1"/>
                </a:solidFill>
                <a:latin typeface="华文行楷" panose="02010800040101010101" pitchFamily="2" charset="-122"/>
                <a:ea typeface="华文行楷" panose="02010800040101010101" pitchFamily="2" charset="-122"/>
                <a:cs typeface="Segoe UI Semilight" panose="020B0402040204020203" pitchFamily="34" charset="0"/>
              </a:rPr>
              <a:t>明德行远 交通天下</a:t>
            </a:r>
          </a:p>
        </p:txBody>
      </p:sp>
      <p:pic>
        <p:nvPicPr>
          <p:cNvPr id="10" name="图片 9">
            <a:extLst>
              <a:ext uri="{FF2B5EF4-FFF2-40B4-BE49-F238E27FC236}">
                <a16:creationId xmlns:a16="http://schemas.microsoft.com/office/drawing/2014/main" id="{1E1D0BD5-AFC5-F34F-F39A-570B6F3B1B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1406" y="1488803"/>
            <a:ext cx="3912546" cy="971010"/>
          </a:xfrm>
          <a:prstGeom prst="rect">
            <a:avLst/>
          </a:prstGeom>
        </p:spPr>
      </p:pic>
    </p:spTree>
    <p:extLst>
      <p:ext uri="{BB962C8B-B14F-4D97-AF65-F5344CB8AC3E}">
        <p14:creationId xmlns:p14="http://schemas.microsoft.com/office/powerpoint/2010/main" val="1122990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84C25C58-8F42-0674-177B-3386A78E047B}"/>
              </a:ext>
            </a:extLst>
          </p:cNvPr>
          <p:cNvSpPr/>
          <p:nvPr/>
        </p:nvSpPr>
        <p:spPr>
          <a:xfrm>
            <a:off x="0" y="0"/>
            <a:ext cx="12192000" cy="6858000"/>
          </a:xfrm>
          <a:prstGeom prst="rect">
            <a:avLst/>
          </a:prstGeom>
          <a:solidFill>
            <a:srgbClr val="00206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4">
            <a:extLst>
              <a:ext uri="{FF2B5EF4-FFF2-40B4-BE49-F238E27FC236}">
                <a16:creationId xmlns:a16="http://schemas.microsoft.com/office/drawing/2014/main" id="{48AC6AC9-BD80-450C-999E-7D0CC6786DDE}"/>
              </a:ext>
            </a:extLst>
          </p:cNvPr>
          <p:cNvSpPr txBox="1">
            <a:spLocks/>
          </p:cNvSpPr>
          <p:nvPr/>
        </p:nvSpPr>
        <p:spPr>
          <a:xfrm>
            <a:off x="6245918" y="2171025"/>
            <a:ext cx="4962650" cy="119885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8800" b="1" dirty="0">
                <a:solidFill>
                  <a:schemeClr val="bg1"/>
                </a:solidFill>
                <a:latin typeface="微软雅黑" panose="020B0503020204020204" pitchFamily="34" charset="-122"/>
                <a:ea typeface="微软雅黑" panose="020B0503020204020204" pitchFamily="34" charset="-122"/>
              </a:rPr>
              <a:t>第一章</a:t>
            </a:r>
          </a:p>
        </p:txBody>
      </p:sp>
      <p:sp>
        <p:nvSpPr>
          <p:cNvPr id="5" name="标题 4">
            <a:extLst>
              <a:ext uri="{FF2B5EF4-FFF2-40B4-BE49-F238E27FC236}">
                <a16:creationId xmlns:a16="http://schemas.microsoft.com/office/drawing/2014/main" id="{44AE34A6-EA16-48E3-8F95-EAC33B73E495}"/>
              </a:ext>
            </a:extLst>
          </p:cNvPr>
          <p:cNvSpPr txBox="1">
            <a:spLocks/>
          </p:cNvSpPr>
          <p:nvPr/>
        </p:nvSpPr>
        <p:spPr>
          <a:xfrm>
            <a:off x="6310934" y="3775413"/>
            <a:ext cx="4754488" cy="74659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800" b="1" dirty="0">
                <a:solidFill>
                  <a:schemeClr val="bg1"/>
                </a:solidFill>
                <a:latin typeface="微软雅黑" panose="020B0503020204020204" pitchFamily="34" charset="-122"/>
                <a:ea typeface="微软雅黑" panose="020B0503020204020204" pitchFamily="34" charset="-122"/>
              </a:rPr>
              <a:t>请输入你的标题</a:t>
            </a:r>
          </a:p>
        </p:txBody>
      </p:sp>
      <p:cxnSp>
        <p:nvCxnSpPr>
          <p:cNvPr id="6" name="直接连接符 5">
            <a:extLst>
              <a:ext uri="{FF2B5EF4-FFF2-40B4-BE49-F238E27FC236}">
                <a16:creationId xmlns:a16="http://schemas.microsoft.com/office/drawing/2014/main" id="{7CDADFC0-497A-4A4A-92C9-49989B96B15E}"/>
              </a:ext>
            </a:extLst>
          </p:cNvPr>
          <p:cNvCxnSpPr>
            <a:cxnSpLocks/>
          </p:cNvCxnSpPr>
          <p:nvPr/>
        </p:nvCxnSpPr>
        <p:spPr>
          <a:xfrm>
            <a:off x="6353930" y="3607066"/>
            <a:ext cx="3594498" cy="0"/>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F2B3DE4A-5221-4F30-AD8E-D4A4EE7FEF19}"/>
              </a:ext>
            </a:extLst>
          </p:cNvPr>
          <p:cNvSpPr txBox="1"/>
          <p:nvPr/>
        </p:nvSpPr>
        <p:spPr>
          <a:xfrm>
            <a:off x="995219" y="1169917"/>
            <a:ext cx="5328592" cy="4508927"/>
          </a:xfrm>
          <a:prstGeom prst="rect">
            <a:avLst/>
          </a:prstGeom>
          <a:noFill/>
        </p:spPr>
        <p:txBody>
          <a:bodyPr wrap="square" rtlCol="0">
            <a:spAutoFit/>
          </a:bodyPr>
          <a:lstStyle/>
          <a:p>
            <a:r>
              <a:rPr lang="en-US" altLang="zh-CN" sz="28700" dirty="0">
                <a:solidFill>
                  <a:schemeClr val="bg1"/>
                </a:solidFill>
                <a:latin typeface="Arial Black" panose="020B0A04020102020204" pitchFamily="34" charset="0"/>
              </a:rPr>
              <a:t>01</a:t>
            </a:r>
            <a:endParaRPr lang="zh-CN" altLang="en-US" sz="28700" dirty="0">
              <a:solidFill>
                <a:schemeClr val="bg1"/>
              </a:solidFill>
              <a:latin typeface="Arial Black" panose="020B0A04020102020204" pitchFamily="34" charset="0"/>
            </a:endParaRPr>
          </a:p>
        </p:txBody>
      </p:sp>
      <p:sp>
        <p:nvSpPr>
          <p:cNvPr id="2" name="文本框 1">
            <a:extLst>
              <a:ext uri="{FF2B5EF4-FFF2-40B4-BE49-F238E27FC236}">
                <a16:creationId xmlns:a16="http://schemas.microsoft.com/office/drawing/2014/main" id="{F35BB561-01D8-CC6A-C1EC-AE717B419577}"/>
              </a:ext>
            </a:extLst>
          </p:cNvPr>
          <p:cNvSpPr txBox="1"/>
          <p:nvPr/>
        </p:nvSpPr>
        <p:spPr>
          <a:xfrm>
            <a:off x="119336" y="6177720"/>
            <a:ext cx="6096000" cy="584775"/>
          </a:xfrm>
          <a:prstGeom prst="rect">
            <a:avLst/>
          </a:prstGeom>
          <a:noFill/>
        </p:spPr>
        <p:txBody>
          <a:bodyPr wrap="square">
            <a:spAutoFit/>
          </a:bodyPr>
          <a:lstStyle/>
          <a:p>
            <a:r>
              <a:rPr lang="zh-CN" altLang="en-US" sz="3200" dirty="0">
                <a:solidFill>
                  <a:schemeClr val="bg1"/>
                </a:solidFill>
                <a:latin typeface="华文行楷" panose="02010800040101010101" pitchFamily="2" charset="-122"/>
                <a:ea typeface="华文行楷" panose="02010800040101010101" pitchFamily="2" charset="-122"/>
                <a:cs typeface="Segoe UI Semilight" panose="020B0402040204020203" pitchFamily="34" charset="0"/>
              </a:rPr>
              <a:t>明德行远 交通天下</a:t>
            </a:r>
          </a:p>
        </p:txBody>
      </p:sp>
      <p:pic>
        <p:nvPicPr>
          <p:cNvPr id="3" name="图片 2">
            <a:extLst>
              <a:ext uri="{FF2B5EF4-FFF2-40B4-BE49-F238E27FC236}">
                <a16:creationId xmlns:a16="http://schemas.microsoft.com/office/drawing/2014/main" id="{8FFF20A9-D633-FCCB-1681-26050502FF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2304" y="188640"/>
            <a:ext cx="3103213" cy="770151"/>
          </a:xfrm>
          <a:prstGeom prst="rect">
            <a:avLst/>
          </a:prstGeom>
        </p:spPr>
      </p:pic>
    </p:spTree>
    <p:extLst>
      <p:ext uri="{BB962C8B-B14F-4D97-AF65-F5344CB8AC3E}">
        <p14:creationId xmlns:p14="http://schemas.microsoft.com/office/powerpoint/2010/main" val="23054528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3CE7B4A2-1F3B-1F57-6F88-138AFBEBCD62}"/>
              </a:ext>
            </a:extLst>
          </p:cNvPr>
          <p:cNvSpPr/>
          <p:nvPr/>
        </p:nvSpPr>
        <p:spPr>
          <a:xfrm>
            <a:off x="0" y="0"/>
            <a:ext cx="12192000" cy="6858000"/>
          </a:xfrm>
          <a:prstGeom prst="rect">
            <a:avLst/>
          </a:prstGeom>
          <a:solidFill>
            <a:srgbClr val="00206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CFB313F5-1B39-4966-813C-D1F34AFC2AA1}"/>
              </a:ext>
            </a:extLst>
          </p:cNvPr>
          <p:cNvGrpSpPr/>
          <p:nvPr/>
        </p:nvGrpSpPr>
        <p:grpSpPr>
          <a:xfrm>
            <a:off x="623392" y="2967303"/>
            <a:ext cx="11568608" cy="3857699"/>
            <a:chOff x="623392" y="2967303"/>
            <a:chExt cx="11568608" cy="3857699"/>
          </a:xfrm>
        </p:grpSpPr>
        <p:sp>
          <p:nvSpPr>
            <p:cNvPr id="5" name="Rectangle 15">
              <a:extLst>
                <a:ext uri="{FF2B5EF4-FFF2-40B4-BE49-F238E27FC236}">
                  <a16:creationId xmlns:a16="http://schemas.microsoft.com/office/drawing/2014/main" id="{CA9318CD-DAF3-49B9-A411-B244138E8BED}"/>
                </a:ext>
              </a:extLst>
            </p:cNvPr>
            <p:cNvSpPr>
              <a:spLocks noChangeArrowheads="1"/>
            </p:cNvSpPr>
            <p:nvPr/>
          </p:nvSpPr>
          <p:spPr bwMode="auto">
            <a:xfrm>
              <a:off x="623392" y="2967303"/>
              <a:ext cx="1156860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zh-CN" altLang="en-US" sz="8000" b="1" spc="300" dirty="0">
                  <a:solidFill>
                    <a:schemeClr val="bg1"/>
                  </a:solidFill>
                  <a:latin typeface="微软雅黑" panose="020B0503020204020204" pitchFamily="34" charset="-122"/>
                  <a:ea typeface="微软雅黑" panose="020B0503020204020204" pitchFamily="34" charset="-122"/>
                </a:rPr>
                <a:t>汇报结束 感谢聆听</a:t>
              </a:r>
              <a:r>
                <a:rPr lang="zh-CN" altLang="en-US" sz="8000" b="1" i="1" spc="300" dirty="0">
                  <a:solidFill>
                    <a:schemeClr val="bg1"/>
                  </a:solidFill>
                  <a:latin typeface="微软雅黑" panose="020B0503020204020204" pitchFamily="34" charset="-122"/>
                  <a:ea typeface="微软雅黑" panose="020B0503020204020204" pitchFamily="34" charset="-122"/>
                </a:rPr>
                <a:t>！</a:t>
              </a:r>
            </a:p>
          </p:txBody>
        </p:sp>
        <p:sp>
          <p:nvSpPr>
            <p:cNvPr id="6" name="文本框 5">
              <a:extLst>
                <a:ext uri="{FF2B5EF4-FFF2-40B4-BE49-F238E27FC236}">
                  <a16:creationId xmlns:a16="http://schemas.microsoft.com/office/drawing/2014/main" id="{A616C8EC-8F24-4664-8B92-BFA047F35689}"/>
                </a:ext>
              </a:extLst>
            </p:cNvPr>
            <p:cNvSpPr txBox="1"/>
            <p:nvPr/>
          </p:nvSpPr>
          <p:spPr>
            <a:xfrm>
              <a:off x="5483365" y="6455670"/>
              <a:ext cx="1288583" cy="369332"/>
            </a:xfrm>
            <a:prstGeom prst="rect">
              <a:avLst/>
            </a:prstGeom>
            <a:noFill/>
          </p:spPr>
          <p:txBody>
            <a:bodyPr wrap="square" rtlCol="0">
              <a:spAutoFit/>
            </a:bodyPr>
            <a:lstStyle/>
            <a:p>
              <a:r>
                <a:rPr lang="zh-CN" altLang="en-US" b="1" dirty="0">
                  <a:solidFill>
                    <a:schemeClr val="bg1"/>
                  </a:solidFill>
                </a:rPr>
                <a:t>重交星球</a:t>
              </a:r>
              <a:endParaRPr lang="zh-CN" altLang="en-US" b="1" baseline="30000" dirty="0">
                <a:solidFill>
                  <a:schemeClr val="bg1"/>
                </a:solidFill>
              </a:endParaRPr>
            </a:p>
          </p:txBody>
        </p:sp>
        <p:cxnSp>
          <p:nvCxnSpPr>
            <p:cNvPr id="7" name="直接连接符 6">
              <a:extLst>
                <a:ext uri="{FF2B5EF4-FFF2-40B4-BE49-F238E27FC236}">
                  <a16:creationId xmlns:a16="http://schemas.microsoft.com/office/drawing/2014/main" id="{12F9636D-1C5F-432D-B345-685E73B1A10E}"/>
                </a:ext>
              </a:extLst>
            </p:cNvPr>
            <p:cNvCxnSpPr>
              <a:cxnSpLocks/>
            </p:cNvCxnSpPr>
            <p:nvPr/>
          </p:nvCxnSpPr>
          <p:spPr>
            <a:xfrm>
              <a:off x="5159896" y="6659618"/>
              <a:ext cx="3234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00D5EBCD-ECE7-44A7-8CF3-C176B28B62E3}"/>
                </a:ext>
              </a:extLst>
            </p:cNvPr>
            <p:cNvCxnSpPr>
              <a:cxnSpLocks/>
            </p:cNvCxnSpPr>
            <p:nvPr/>
          </p:nvCxnSpPr>
          <p:spPr>
            <a:xfrm>
              <a:off x="6583346" y="6640337"/>
              <a:ext cx="3234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4F1E722-EFD9-4A7D-B893-3227D8EDCCC5}"/>
                </a:ext>
              </a:extLst>
            </p:cNvPr>
            <p:cNvCxnSpPr>
              <a:cxnSpLocks/>
            </p:cNvCxnSpPr>
            <p:nvPr/>
          </p:nvCxnSpPr>
          <p:spPr>
            <a:xfrm>
              <a:off x="1619185" y="4437112"/>
              <a:ext cx="865968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文本框 12">
            <a:extLst>
              <a:ext uri="{FF2B5EF4-FFF2-40B4-BE49-F238E27FC236}">
                <a16:creationId xmlns:a16="http://schemas.microsoft.com/office/drawing/2014/main" id="{1ABFFFAA-011F-33A7-0214-896B44631606}"/>
              </a:ext>
            </a:extLst>
          </p:cNvPr>
          <p:cNvSpPr txBox="1"/>
          <p:nvPr/>
        </p:nvSpPr>
        <p:spPr>
          <a:xfrm>
            <a:off x="119336" y="6177720"/>
            <a:ext cx="6096000" cy="584775"/>
          </a:xfrm>
          <a:prstGeom prst="rect">
            <a:avLst/>
          </a:prstGeom>
          <a:noFill/>
        </p:spPr>
        <p:txBody>
          <a:bodyPr wrap="square">
            <a:spAutoFit/>
          </a:bodyPr>
          <a:lstStyle/>
          <a:p>
            <a:r>
              <a:rPr lang="zh-CN" altLang="en-US" sz="3200" dirty="0">
                <a:solidFill>
                  <a:schemeClr val="bg1"/>
                </a:solidFill>
                <a:latin typeface="华文行楷" panose="02010800040101010101" pitchFamily="2" charset="-122"/>
                <a:ea typeface="华文行楷" panose="02010800040101010101" pitchFamily="2" charset="-122"/>
                <a:cs typeface="Segoe UI Semilight" panose="020B0402040204020203" pitchFamily="34" charset="0"/>
              </a:rPr>
              <a:t>明德行远 交通天下</a:t>
            </a:r>
          </a:p>
        </p:txBody>
      </p:sp>
      <p:pic>
        <p:nvPicPr>
          <p:cNvPr id="14" name="图片 13">
            <a:extLst>
              <a:ext uri="{FF2B5EF4-FFF2-40B4-BE49-F238E27FC236}">
                <a16:creationId xmlns:a16="http://schemas.microsoft.com/office/drawing/2014/main" id="{82617A26-48AB-5F01-7091-141803196A05}"/>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r="74667"/>
          <a:stretch/>
        </p:blipFill>
        <p:spPr>
          <a:xfrm>
            <a:off x="-2400944" y="-1277916"/>
            <a:ext cx="6004165" cy="5882073"/>
          </a:xfrm>
          <a:prstGeom prst="rect">
            <a:avLst/>
          </a:prstGeom>
        </p:spPr>
      </p:pic>
      <p:pic>
        <p:nvPicPr>
          <p:cNvPr id="15" name="图片 14">
            <a:extLst>
              <a:ext uri="{FF2B5EF4-FFF2-40B4-BE49-F238E27FC236}">
                <a16:creationId xmlns:a16="http://schemas.microsoft.com/office/drawing/2014/main" id="{DC306664-34C3-E4B5-2C11-80EB1C6CA57C}"/>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r="74667"/>
          <a:stretch/>
        </p:blipFill>
        <p:spPr>
          <a:xfrm>
            <a:off x="8529232" y="2546992"/>
            <a:ext cx="6004165" cy="5882073"/>
          </a:xfrm>
          <a:prstGeom prst="rect">
            <a:avLst/>
          </a:prstGeom>
        </p:spPr>
      </p:pic>
      <p:pic>
        <p:nvPicPr>
          <p:cNvPr id="16" name="图片 15">
            <a:extLst>
              <a:ext uri="{FF2B5EF4-FFF2-40B4-BE49-F238E27FC236}">
                <a16:creationId xmlns:a16="http://schemas.microsoft.com/office/drawing/2014/main" id="{0F8B7AB9-D9E3-AC59-ACB5-965BFFD859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4698" y="815640"/>
            <a:ext cx="4804435" cy="1192358"/>
          </a:xfrm>
          <a:prstGeom prst="rect">
            <a:avLst/>
          </a:prstGeom>
        </p:spPr>
      </p:pic>
    </p:spTree>
    <p:extLst>
      <p:ext uri="{BB962C8B-B14F-4D97-AF65-F5344CB8AC3E}">
        <p14:creationId xmlns:p14="http://schemas.microsoft.com/office/powerpoint/2010/main" val="31744917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3EF5CE8-6171-4888-BE7D-DADF88CAF2E8}"/>
              </a:ext>
            </a:extLst>
          </p:cNvPr>
          <p:cNvGrpSpPr/>
          <p:nvPr/>
        </p:nvGrpSpPr>
        <p:grpSpPr>
          <a:xfrm>
            <a:off x="0" y="260648"/>
            <a:ext cx="3752647" cy="905661"/>
            <a:chOff x="0" y="260648"/>
            <a:chExt cx="3752647" cy="905661"/>
          </a:xfrm>
        </p:grpSpPr>
        <p:sp>
          <p:nvSpPr>
            <p:cNvPr id="3" name="矩形 2">
              <a:extLst>
                <a:ext uri="{FF2B5EF4-FFF2-40B4-BE49-F238E27FC236}">
                  <a16:creationId xmlns:a16="http://schemas.microsoft.com/office/drawing/2014/main" id="{016746C5-BF1A-4A94-9693-5D8999A96AA8}"/>
                </a:ext>
              </a:extLst>
            </p:cNvPr>
            <p:cNvSpPr/>
            <p:nvPr/>
          </p:nvSpPr>
          <p:spPr>
            <a:xfrm>
              <a:off x="0" y="374221"/>
              <a:ext cx="551384" cy="792088"/>
            </a:xfrm>
            <a:prstGeom prst="rect">
              <a:avLst/>
            </a:prstGeom>
            <a:solidFill>
              <a:srgbClr val="1437A6"/>
            </a:solidFill>
            <a:ln>
              <a:solidFill>
                <a:srgbClr val="1437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4" name="组合 3">
              <a:extLst>
                <a:ext uri="{FF2B5EF4-FFF2-40B4-BE49-F238E27FC236}">
                  <a16:creationId xmlns:a16="http://schemas.microsoft.com/office/drawing/2014/main" id="{9C95B160-095C-4E8C-983F-172B8EBC4DE2}"/>
                </a:ext>
              </a:extLst>
            </p:cNvPr>
            <p:cNvGrpSpPr/>
            <p:nvPr/>
          </p:nvGrpSpPr>
          <p:grpSpPr>
            <a:xfrm>
              <a:off x="695400" y="260648"/>
              <a:ext cx="3057247" cy="678559"/>
              <a:chOff x="623392" y="310880"/>
              <a:chExt cx="3057247" cy="678559"/>
            </a:xfrm>
          </p:grpSpPr>
          <p:sp>
            <p:nvSpPr>
              <p:cNvPr id="5" name="文本框 4">
                <a:extLst>
                  <a:ext uri="{FF2B5EF4-FFF2-40B4-BE49-F238E27FC236}">
                    <a16:creationId xmlns:a16="http://schemas.microsoft.com/office/drawing/2014/main" id="{8A8A1F0F-26AC-473B-850B-5BADEEB4FA05}"/>
                  </a:ext>
                </a:extLst>
              </p:cNvPr>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p>
            </p:txBody>
          </p:sp>
          <p:cxnSp>
            <p:nvCxnSpPr>
              <p:cNvPr id="6" name="直接连接符 5">
                <a:extLst>
                  <a:ext uri="{FF2B5EF4-FFF2-40B4-BE49-F238E27FC236}">
                    <a16:creationId xmlns:a16="http://schemas.microsoft.com/office/drawing/2014/main" id="{85F6F215-5BAE-483E-B283-36D1EB7A753C}"/>
                  </a:ext>
                </a:extLst>
              </p:cNvPr>
              <p:cNvCxnSpPr/>
              <p:nvPr/>
            </p:nvCxnSpPr>
            <p:spPr>
              <a:xfrm>
                <a:off x="623392" y="989439"/>
                <a:ext cx="2880320" cy="0"/>
              </a:xfrm>
              <a:prstGeom prst="line">
                <a:avLst/>
              </a:prstGeom>
              <a:ln w="28575">
                <a:gradFill flip="none" rotWithShape="1">
                  <a:gsLst>
                    <a:gs pos="0">
                      <a:srgbClr val="0323B8"/>
                    </a:gs>
                    <a:gs pos="93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sp>
        <p:nvSpPr>
          <p:cNvPr id="8" name="文本框 7">
            <a:extLst>
              <a:ext uri="{FF2B5EF4-FFF2-40B4-BE49-F238E27FC236}">
                <a16:creationId xmlns:a16="http://schemas.microsoft.com/office/drawing/2014/main" id="{E9ADCC3C-0AFC-48DE-90C6-D1400E3D4323}"/>
              </a:ext>
            </a:extLst>
          </p:cNvPr>
          <p:cNvSpPr txBox="1"/>
          <p:nvPr/>
        </p:nvSpPr>
        <p:spPr>
          <a:xfrm>
            <a:off x="10505565"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sp>
        <p:nvSpPr>
          <p:cNvPr id="11" name="圆角矩形 18">
            <a:extLst>
              <a:ext uri="{FF2B5EF4-FFF2-40B4-BE49-F238E27FC236}">
                <a16:creationId xmlns:a16="http://schemas.microsoft.com/office/drawing/2014/main" id="{F5A8755C-94E4-4888-9D47-337B3BCE14F4}"/>
              </a:ext>
            </a:extLst>
          </p:cNvPr>
          <p:cNvSpPr/>
          <p:nvPr/>
        </p:nvSpPr>
        <p:spPr>
          <a:xfrm>
            <a:off x="697423" y="1421350"/>
            <a:ext cx="11220945" cy="4440353"/>
          </a:xfrm>
          <a:prstGeom prst="roundRect">
            <a:avLst>
              <a:gd name="adj" fmla="val 0"/>
            </a:avLst>
          </a:prstGeom>
          <a:solidFill>
            <a:srgbClr val="02219A"/>
          </a:solidFill>
          <a:ln w="19050" cap="flat" cmpd="sng" algn="ctr">
            <a:no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1">
              <a:ln>
                <a:noFill/>
              </a:ln>
              <a:solidFill>
                <a:prstClr val="white"/>
              </a:solidFill>
              <a:effectLst/>
              <a:uLnTx/>
              <a:uFillTx/>
              <a:latin typeface="Arial"/>
              <a:ea typeface="微软雅黑"/>
              <a:cs typeface="+mn-cs"/>
            </a:endParaRPr>
          </a:p>
        </p:txBody>
      </p:sp>
      <p:grpSp>
        <p:nvGrpSpPr>
          <p:cNvPr id="12" name="组合 11">
            <a:extLst>
              <a:ext uri="{FF2B5EF4-FFF2-40B4-BE49-F238E27FC236}">
                <a16:creationId xmlns:a16="http://schemas.microsoft.com/office/drawing/2014/main" id="{323BD481-85C0-4DCB-85F7-0C038140802C}"/>
              </a:ext>
            </a:extLst>
          </p:cNvPr>
          <p:cNvGrpSpPr/>
          <p:nvPr/>
        </p:nvGrpSpPr>
        <p:grpSpPr>
          <a:xfrm>
            <a:off x="779710" y="1504148"/>
            <a:ext cx="11220945" cy="4446309"/>
            <a:chOff x="862841" y="1601133"/>
            <a:chExt cx="10027468" cy="4446309"/>
          </a:xfrm>
        </p:grpSpPr>
        <p:sp>
          <p:nvSpPr>
            <p:cNvPr id="13" name="圆角矩形 19">
              <a:extLst>
                <a:ext uri="{FF2B5EF4-FFF2-40B4-BE49-F238E27FC236}">
                  <a16:creationId xmlns:a16="http://schemas.microsoft.com/office/drawing/2014/main" id="{8BAE2F06-E5BD-4DFA-8127-9FB6B5F77767}"/>
                </a:ext>
              </a:extLst>
            </p:cNvPr>
            <p:cNvSpPr/>
            <p:nvPr/>
          </p:nvSpPr>
          <p:spPr>
            <a:xfrm>
              <a:off x="862841" y="1601133"/>
              <a:ext cx="10027468" cy="4446309"/>
            </a:xfrm>
            <a:prstGeom prst="roundRect">
              <a:avLst>
                <a:gd name="adj" fmla="val 0"/>
              </a:avLst>
            </a:prstGeom>
            <a:solidFill>
              <a:sysClr val="window" lastClr="FFFFFF"/>
            </a:solidFill>
            <a:ln w="28575" cap="flat" cmpd="sng" algn="ctr">
              <a:solidFill>
                <a:srgbClr val="02219A"/>
              </a:solid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1">
                <a:ln>
                  <a:noFill/>
                </a:ln>
                <a:solidFill>
                  <a:prstClr val="white"/>
                </a:solidFill>
                <a:effectLst/>
                <a:uLnTx/>
                <a:uFillTx/>
                <a:latin typeface="Arial"/>
                <a:ea typeface="微软雅黑"/>
                <a:cs typeface="+mn-cs"/>
              </a:endParaRPr>
            </a:p>
          </p:txBody>
        </p:sp>
        <p:sp>
          <p:nvSpPr>
            <p:cNvPr id="14" name="文本框 10">
              <a:extLst>
                <a:ext uri="{FF2B5EF4-FFF2-40B4-BE49-F238E27FC236}">
                  <a16:creationId xmlns:a16="http://schemas.microsoft.com/office/drawing/2014/main" id="{05C04F37-6F0A-405B-BE18-90FC403A1507}"/>
                </a:ext>
              </a:extLst>
            </p:cNvPr>
            <p:cNvSpPr txBox="1">
              <a:spLocks noChangeArrowheads="1"/>
            </p:cNvSpPr>
            <p:nvPr/>
          </p:nvSpPr>
          <p:spPr bwMode="auto">
            <a:xfrm>
              <a:off x="983431" y="1630040"/>
              <a:ext cx="9881795" cy="30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defTabSz="914400" eaLnBrk="1" fontAlgn="base" latinLnBrk="0" hangingPunct="1">
                <a:lnSpc>
                  <a:spcPct val="150000"/>
                </a:lnSpc>
                <a:spcBef>
                  <a:spcPct val="0"/>
                </a:spcBef>
                <a:spcAft>
                  <a:spcPct val="0"/>
                </a:spcAft>
                <a:buClrTx/>
                <a:buSzTx/>
                <a:buFontTx/>
                <a:buNone/>
                <a:tabLst/>
                <a:defRPr/>
              </a:pPr>
              <a:r>
                <a:rPr kumimoji="0" lang="zh-CN" altLang="en-US" sz="1800" b="0" i="0" u="none" strike="noStrike" kern="0" cap="none" spc="0" normalizeH="0" baseline="0" noProof="0" dirty="0">
                  <a:ln>
                    <a:noFill/>
                  </a:ln>
                  <a:solidFill>
                    <a:srgbClr val="404040"/>
                  </a:solidFill>
                  <a:effectLst/>
                  <a:uLnTx/>
                  <a:uFillTx/>
                  <a:latin typeface="Arial" panose="020B0604020202020204" pitchFamily="34" charset="0"/>
                  <a:ea typeface="微软雅黑" panose="020B0503020204020204" pitchFamily="34" charset="-122"/>
                </a:rPr>
                <a:t>毕业论文，泛指专科毕业论文、本科毕业论文（学士学位毕业论文）、硕士研究生毕业论文（硕士学位论文）、博士研究生毕业论文（博士学位论文）等，即需要在学业完成前写作并提交的论文，是教学或科研活动的重要组成部分之一。</a:t>
              </a:r>
              <a:endParaRPr kumimoji="0" lang="en-US" altLang="zh-CN" sz="1800" b="0" i="0" u="none" strike="noStrike" kern="0" cap="none" spc="0" normalizeH="0" baseline="0" noProof="0" dirty="0">
                <a:ln>
                  <a:noFill/>
                </a:ln>
                <a:solidFill>
                  <a:srgbClr val="404040"/>
                </a:solidFill>
                <a:effectLst/>
                <a:uLnTx/>
                <a:uFillTx/>
                <a:latin typeface="Arial" panose="020B0604020202020204" pitchFamily="34" charset="0"/>
                <a:ea typeface="微软雅黑" panose="020B0503020204020204" pitchFamily="34" charset="-122"/>
              </a:endParaRPr>
            </a:p>
            <a:p>
              <a:pPr fontAlgn="base">
                <a:lnSpc>
                  <a:spcPct val="150000"/>
                </a:lnSpc>
                <a:spcBef>
                  <a:spcPct val="0"/>
                </a:spcBef>
                <a:spcAft>
                  <a:spcPct val="0"/>
                </a:spcAft>
                <a:buNone/>
              </a:pPr>
              <a:r>
                <a:rPr lang="zh-CN" altLang="en-US" sz="1800" kern="0" dirty="0">
                  <a:solidFill>
                    <a:srgbClr val="404040"/>
                  </a:solidFill>
                </a:rPr>
                <a:t>毕业论文，泛指专科毕业论文、本科毕业论文（学士学位毕业论文）、硕士研究生毕业论文（硕士学位论文）、博士研究生毕业论文（博士学位论文）等，即需要在学业完成前写作并提交的论文，是教学或科研活动的重要组成部分之一。</a:t>
              </a:r>
            </a:p>
            <a:p>
              <a:pPr marL="0" marR="0" lvl="0" indent="0" defTabSz="914400" eaLnBrk="1" fontAlgn="base" latinLnBrk="0" hangingPunct="1">
                <a:lnSpc>
                  <a:spcPct val="15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srgbClr val="404040"/>
                </a:solidFill>
                <a:effectLst/>
                <a:uLnTx/>
                <a:uFillTx/>
                <a:latin typeface="Arial" panose="020B0604020202020204" pitchFamily="34" charset="0"/>
                <a:ea typeface="微软雅黑" panose="020B0503020204020204" pitchFamily="34" charset="-122"/>
              </a:endParaRPr>
            </a:p>
          </p:txBody>
        </p:sp>
        <p:grpSp>
          <p:nvGrpSpPr>
            <p:cNvPr id="15" name="组合 14">
              <a:extLst>
                <a:ext uri="{FF2B5EF4-FFF2-40B4-BE49-F238E27FC236}">
                  <a16:creationId xmlns:a16="http://schemas.microsoft.com/office/drawing/2014/main" id="{80E4FC25-8CB5-4183-B376-0697CF7EDB00}"/>
                </a:ext>
              </a:extLst>
            </p:cNvPr>
            <p:cNvGrpSpPr/>
            <p:nvPr/>
          </p:nvGrpSpPr>
          <p:grpSpPr>
            <a:xfrm>
              <a:off x="975964" y="4156041"/>
              <a:ext cx="6272164" cy="400110"/>
              <a:chOff x="2001874" y="3890952"/>
              <a:chExt cx="6272164" cy="400110"/>
            </a:xfrm>
          </p:grpSpPr>
          <p:sp>
            <p:nvSpPr>
              <p:cNvPr id="17" name="文本框 14">
                <a:extLst>
                  <a:ext uri="{FF2B5EF4-FFF2-40B4-BE49-F238E27FC236}">
                    <a16:creationId xmlns:a16="http://schemas.microsoft.com/office/drawing/2014/main" id="{2E51A022-59D0-45F0-BB42-A301CE4CB87D}"/>
                  </a:ext>
                </a:extLst>
              </p:cNvPr>
              <p:cNvSpPr txBox="1">
                <a:spLocks noChangeArrowheads="1"/>
              </p:cNvSpPr>
              <p:nvPr/>
            </p:nvSpPr>
            <p:spPr bwMode="auto">
              <a:xfrm>
                <a:off x="2001874" y="3890952"/>
                <a:ext cx="14670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4B649F"/>
                    </a:solidFill>
                    <a:effectLst/>
                    <a:uLnTx/>
                    <a:uFillTx/>
                    <a:latin typeface="Arial" panose="020B0604020202020204" pitchFamily="34" charset="0"/>
                    <a:ea typeface="微软雅黑" panose="020B0503020204020204" pitchFamily="34" charset="-122"/>
                  </a:rPr>
                  <a:t>填写关键词</a:t>
                </a:r>
              </a:p>
            </p:txBody>
          </p:sp>
          <p:sp>
            <p:nvSpPr>
              <p:cNvPr id="18" name="文本框 15">
                <a:extLst>
                  <a:ext uri="{FF2B5EF4-FFF2-40B4-BE49-F238E27FC236}">
                    <a16:creationId xmlns:a16="http://schemas.microsoft.com/office/drawing/2014/main" id="{BB0F9EF9-57D2-496E-BFA2-ACBE6373AF15}"/>
                  </a:ext>
                </a:extLst>
              </p:cNvPr>
              <p:cNvSpPr txBox="1">
                <a:spLocks noChangeArrowheads="1"/>
              </p:cNvSpPr>
              <p:nvPr/>
            </p:nvSpPr>
            <p:spPr bwMode="auto">
              <a:xfrm>
                <a:off x="3601432" y="3890952"/>
                <a:ext cx="14670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4B649F"/>
                    </a:solidFill>
                    <a:effectLst/>
                    <a:uLnTx/>
                    <a:uFillTx/>
                    <a:latin typeface="Arial" panose="020B0604020202020204" pitchFamily="34" charset="0"/>
                    <a:ea typeface="微软雅黑" panose="020B0503020204020204" pitchFamily="34" charset="-122"/>
                  </a:rPr>
                  <a:t>填写关键词</a:t>
                </a:r>
              </a:p>
            </p:txBody>
          </p:sp>
          <p:sp>
            <p:nvSpPr>
              <p:cNvPr id="19" name="文本框 16">
                <a:extLst>
                  <a:ext uri="{FF2B5EF4-FFF2-40B4-BE49-F238E27FC236}">
                    <a16:creationId xmlns:a16="http://schemas.microsoft.com/office/drawing/2014/main" id="{D824631B-3280-4C85-BAF0-CE6DC9A40864}"/>
                  </a:ext>
                </a:extLst>
              </p:cNvPr>
              <p:cNvSpPr txBox="1">
                <a:spLocks noChangeArrowheads="1"/>
              </p:cNvSpPr>
              <p:nvPr/>
            </p:nvSpPr>
            <p:spPr bwMode="auto">
              <a:xfrm>
                <a:off x="5204201" y="3890952"/>
                <a:ext cx="14670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4B649F"/>
                    </a:solidFill>
                    <a:effectLst/>
                    <a:uLnTx/>
                    <a:uFillTx/>
                    <a:latin typeface="Arial" panose="020B0604020202020204" pitchFamily="34" charset="0"/>
                    <a:ea typeface="微软雅黑" panose="020B0503020204020204" pitchFamily="34" charset="-122"/>
                  </a:rPr>
                  <a:t>填写关键词</a:t>
                </a:r>
              </a:p>
            </p:txBody>
          </p:sp>
          <p:sp>
            <p:nvSpPr>
              <p:cNvPr id="20" name="文本框 17">
                <a:extLst>
                  <a:ext uri="{FF2B5EF4-FFF2-40B4-BE49-F238E27FC236}">
                    <a16:creationId xmlns:a16="http://schemas.microsoft.com/office/drawing/2014/main" id="{5AEB23F5-3540-46D7-9F4E-DBFF2CB471D7}"/>
                  </a:ext>
                </a:extLst>
              </p:cNvPr>
              <p:cNvSpPr txBox="1">
                <a:spLocks noChangeArrowheads="1"/>
              </p:cNvSpPr>
              <p:nvPr/>
            </p:nvSpPr>
            <p:spPr bwMode="auto">
              <a:xfrm>
                <a:off x="6806970" y="3890952"/>
                <a:ext cx="14670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4B649F"/>
                    </a:solidFill>
                    <a:effectLst/>
                    <a:uLnTx/>
                    <a:uFillTx/>
                    <a:latin typeface="Arial" panose="020B0604020202020204" pitchFamily="34" charset="0"/>
                    <a:ea typeface="微软雅黑" panose="020B0503020204020204" pitchFamily="34" charset="-122"/>
                  </a:rPr>
                  <a:t>填写关键词</a:t>
                </a:r>
              </a:p>
            </p:txBody>
          </p:sp>
        </p:grpSp>
        <p:sp>
          <p:nvSpPr>
            <p:cNvPr id="16" name="文本框 18">
              <a:extLst>
                <a:ext uri="{FF2B5EF4-FFF2-40B4-BE49-F238E27FC236}">
                  <a16:creationId xmlns:a16="http://schemas.microsoft.com/office/drawing/2014/main" id="{507AB913-FBE9-4C0F-9187-4B9E77A9E608}"/>
                </a:ext>
              </a:extLst>
            </p:cNvPr>
            <p:cNvSpPr txBox="1">
              <a:spLocks noChangeArrowheads="1"/>
            </p:cNvSpPr>
            <p:nvPr/>
          </p:nvSpPr>
          <p:spPr bwMode="auto">
            <a:xfrm>
              <a:off x="1002580" y="4561501"/>
              <a:ext cx="9716377"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808080"/>
                  </a:solidFill>
                  <a:effectLst/>
                  <a:uLnTx/>
                  <a:uFillTx/>
                  <a:latin typeface="Arial" panose="020B0604020202020204" pitchFamily="34" charset="0"/>
                  <a:ea typeface="微软雅黑" panose="020B0503020204020204" pitchFamily="34" charset="-122"/>
                </a:rPr>
                <a:t>Graduation thesis, refers to the specialized graduation thesis, undergraduate graduation thesis (graduated with a bachelor's degree thesis), master's graduate student graduation thesis (M.A. thesis, doctoral students graduation thesis (Doctoral Dissertation), namely the need in studies of writing and submitting the is one of an important part of the teaching and scientific research activities).</a:t>
              </a:r>
              <a:endParaRPr kumimoji="0" lang="zh-CN" altLang="en-US" sz="1800" b="0" i="0" u="none" strike="noStrike" kern="0" cap="none" spc="0" normalizeH="0" baseline="0" noProof="0" dirty="0">
                <a:ln>
                  <a:noFill/>
                </a:ln>
                <a:solidFill>
                  <a:srgbClr val="808080"/>
                </a:solidFill>
                <a:effectLst/>
                <a:uLnTx/>
                <a:uFillTx/>
                <a:latin typeface="Arial" panose="020B0604020202020204" pitchFamily="34" charset="0"/>
                <a:ea typeface="微软雅黑" panose="020B0503020204020204" pitchFamily="34" charset="-122"/>
              </a:endParaRPr>
            </a:p>
          </p:txBody>
        </p:sp>
      </p:grpSp>
    </p:spTree>
    <p:extLst>
      <p:ext uri="{BB962C8B-B14F-4D97-AF65-F5344CB8AC3E}">
        <p14:creationId xmlns:p14="http://schemas.microsoft.com/office/powerpoint/2010/main" val="28775933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5B8481E-C9FF-4B36-8C4F-5C66387B9DC6}"/>
              </a:ext>
            </a:extLst>
          </p:cNvPr>
          <p:cNvSpPr txBox="1"/>
          <p:nvPr/>
        </p:nvSpPr>
        <p:spPr>
          <a:xfrm>
            <a:off x="10505565"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sp>
        <p:nvSpPr>
          <p:cNvPr id="11" name="Oval 9">
            <a:extLst>
              <a:ext uri="{FF2B5EF4-FFF2-40B4-BE49-F238E27FC236}">
                <a16:creationId xmlns:a16="http://schemas.microsoft.com/office/drawing/2014/main" id="{0610D5AE-F916-4265-9A4A-2FA1055FB475}"/>
              </a:ext>
            </a:extLst>
          </p:cNvPr>
          <p:cNvSpPr>
            <a:spLocks noChangeArrowheads="1"/>
          </p:cNvSpPr>
          <p:nvPr/>
        </p:nvSpPr>
        <p:spPr bwMode="auto">
          <a:xfrm>
            <a:off x="8220726" y="4339955"/>
            <a:ext cx="466892" cy="468739"/>
          </a:xfrm>
          <a:prstGeom prst="ellipse">
            <a:avLst/>
          </a:prstGeom>
          <a:solidFill>
            <a:srgbClr val="072B91"/>
          </a:solidFill>
          <a:ln>
            <a:noFill/>
          </a:ln>
        </p:spPr>
        <p:txBody>
          <a:bodyPr vert="horz" wrap="square" lIns="91440" tIns="45720" rIns="91440" bIns="45720" numCol="1" anchor="t" anchorCtr="0" compatLnSpc="1">
            <a:prstTxWarp prst="textNoShape">
              <a:avLst/>
            </a:prstTxWarp>
          </a:bodyPr>
          <a:lstStyle/>
          <a:p>
            <a:pPr defTabSz="685783"/>
            <a:endParaRPr lang="zh-CN" altLang="en-US" sz="1333">
              <a:solidFill>
                <a:prstClr val="white"/>
              </a:solidFill>
              <a:latin typeface="Calibri Light"/>
              <a:ea typeface="微软雅黑 Light"/>
            </a:endParaRPr>
          </a:p>
        </p:txBody>
      </p:sp>
      <p:sp>
        <p:nvSpPr>
          <p:cNvPr id="12" name="Oval 9">
            <a:extLst>
              <a:ext uri="{FF2B5EF4-FFF2-40B4-BE49-F238E27FC236}">
                <a16:creationId xmlns:a16="http://schemas.microsoft.com/office/drawing/2014/main" id="{A428E43D-7692-4D2B-9DD6-69E50C1443AC}"/>
              </a:ext>
            </a:extLst>
          </p:cNvPr>
          <p:cNvSpPr>
            <a:spLocks noChangeArrowheads="1"/>
          </p:cNvSpPr>
          <p:nvPr/>
        </p:nvSpPr>
        <p:spPr bwMode="auto">
          <a:xfrm>
            <a:off x="8220726" y="5457769"/>
            <a:ext cx="466892" cy="468739"/>
          </a:xfrm>
          <a:prstGeom prst="ellipse">
            <a:avLst/>
          </a:prstGeom>
          <a:solidFill>
            <a:srgbClr val="072B91"/>
          </a:solidFill>
          <a:ln>
            <a:noFill/>
          </a:ln>
        </p:spPr>
        <p:txBody>
          <a:bodyPr vert="horz" wrap="square" lIns="91440" tIns="45720" rIns="91440" bIns="45720" numCol="1" anchor="t" anchorCtr="0" compatLnSpc="1">
            <a:prstTxWarp prst="textNoShape">
              <a:avLst/>
            </a:prstTxWarp>
          </a:bodyPr>
          <a:lstStyle/>
          <a:p>
            <a:pPr defTabSz="685783"/>
            <a:endParaRPr lang="zh-CN" altLang="en-US" sz="1333" dirty="0">
              <a:solidFill>
                <a:prstClr val="white"/>
              </a:solidFill>
              <a:latin typeface="Calibri Light"/>
              <a:ea typeface="微软雅黑 Light"/>
            </a:endParaRPr>
          </a:p>
        </p:txBody>
      </p:sp>
      <p:sp>
        <p:nvSpPr>
          <p:cNvPr id="13" name="Oval 9">
            <a:extLst>
              <a:ext uri="{FF2B5EF4-FFF2-40B4-BE49-F238E27FC236}">
                <a16:creationId xmlns:a16="http://schemas.microsoft.com/office/drawing/2014/main" id="{ED25ED4B-F4F3-468B-A2C6-DD7E99D0B9CA}"/>
              </a:ext>
            </a:extLst>
          </p:cNvPr>
          <p:cNvSpPr>
            <a:spLocks noChangeArrowheads="1"/>
          </p:cNvSpPr>
          <p:nvPr/>
        </p:nvSpPr>
        <p:spPr bwMode="auto">
          <a:xfrm>
            <a:off x="771119" y="4330432"/>
            <a:ext cx="466892" cy="468739"/>
          </a:xfrm>
          <a:prstGeom prst="ellipse">
            <a:avLst/>
          </a:prstGeom>
          <a:solidFill>
            <a:srgbClr val="072B91"/>
          </a:solidFill>
          <a:ln>
            <a:noFill/>
          </a:ln>
        </p:spPr>
        <p:txBody>
          <a:bodyPr vert="horz" wrap="square" lIns="91440" tIns="45720" rIns="91440" bIns="45720" numCol="1" anchor="t" anchorCtr="0" compatLnSpc="1">
            <a:prstTxWarp prst="textNoShape">
              <a:avLst/>
            </a:prstTxWarp>
          </a:bodyPr>
          <a:lstStyle/>
          <a:p>
            <a:pPr defTabSz="685783"/>
            <a:endParaRPr lang="zh-CN" altLang="en-US" sz="1333" dirty="0">
              <a:solidFill>
                <a:prstClr val="white"/>
              </a:solidFill>
              <a:latin typeface="Calibri Light"/>
              <a:ea typeface="微软雅黑 Light"/>
            </a:endParaRPr>
          </a:p>
        </p:txBody>
      </p:sp>
      <p:sp>
        <p:nvSpPr>
          <p:cNvPr id="14" name="Oval 9">
            <a:extLst>
              <a:ext uri="{FF2B5EF4-FFF2-40B4-BE49-F238E27FC236}">
                <a16:creationId xmlns:a16="http://schemas.microsoft.com/office/drawing/2014/main" id="{A8E72F5B-FA7C-4B52-9376-AF13C4D644EA}"/>
              </a:ext>
            </a:extLst>
          </p:cNvPr>
          <p:cNvSpPr>
            <a:spLocks noChangeArrowheads="1"/>
          </p:cNvSpPr>
          <p:nvPr/>
        </p:nvSpPr>
        <p:spPr bwMode="auto">
          <a:xfrm>
            <a:off x="4417979" y="4339955"/>
            <a:ext cx="466892" cy="468739"/>
          </a:xfrm>
          <a:prstGeom prst="ellipse">
            <a:avLst/>
          </a:prstGeom>
          <a:solidFill>
            <a:srgbClr val="072B91"/>
          </a:solidFill>
          <a:ln>
            <a:noFill/>
          </a:ln>
        </p:spPr>
        <p:txBody>
          <a:bodyPr vert="horz" wrap="square" lIns="91440" tIns="45720" rIns="91440" bIns="45720" numCol="1" anchor="t" anchorCtr="0" compatLnSpc="1">
            <a:prstTxWarp prst="textNoShape">
              <a:avLst/>
            </a:prstTxWarp>
          </a:bodyPr>
          <a:lstStyle/>
          <a:p>
            <a:pPr defTabSz="685783"/>
            <a:endParaRPr lang="zh-CN" altLang="en-US" sz="1333">
              <a:solidFill>
                <a:prstClr val="white"/>
              </a:solidFill>
              <a:latin typeface="Calibri Light"/>
              <a:ea typeface="微软雅黑 Light"/>
            </a:endParaRPr>
          </a:p>
        </p:txBody>
      </p:sp>
      <p:sp>
        <p:nvSpPr>
          <p:cNvPr id="15" name="Oval 9">
            <a:extLst>
              <a:ext uri="{FF2B5EF4-FFF2-40B4-BE49-F238E27FC236}">
                <a16:creationId xmlns:a16="http://schemas.microsoft.com/office/drawing/2014/main" id="{A96A2AB3-3EB6-4C06-B1E7-C7F622493AAF}"/>
              </a:ext>
            </a:extLst>
          </p:cNvPr>
          <p:cNvSpPr>
            <a:spLocks noChangeArrowheads="1"/>
          </p:cNvSpPr>
          <p:nvPr/>
        </p:nvSpPr>
        <p:spPr bwMode="auto">
          <a:xfrm>
            <a:off x="4417979" y="5365436"/>
            <a:ext cx="466892" cy="468739"/>
          </a:xfrm>
          <a:prstGeom prst="ellipse">
            <a:avLst/>
          </a:prstGeom>
          <a:solidFill>
            <a:srgbClr val="072B91"/>
          </a:solidFill>
          <a:ln>
            <a:noFill/>
          </a:ln>
        </p:spPr>
        <p:txBody>
          <a:bodyPr vert="horz" wrap="square" lIns="91440" tIns="45720" rIns="91440" bIns="45720" numCol="1" anchor="t" anchorCtr="0" compatLnSpc="1">
            <a:prstTxWarp prst="textNoShape">
              <a:avLst/>
            </a:prstTxWarp>
          </a:bodyPr>
          <a:lstStyle/>
          <a:p>
            <a:pPr defTabSz="685783"/>
            <a:endParaRPr lang="zh-CN" altLang="en-US" sz="1333">
              <a:solidFill>
                <a:prstClr val="white"/>
              </a:solidFill>
              <a:latin typeface="Calibri Light"/>
              <a:ea typeface="微软雅黑 Light"/>
            </a:endParaRPr>
          </a:p>
        </p:txBody>
      </p:sp>
      <p:sp>
        <p:nvSpPr>
          <p:cNvPr id="16" name="Oval 9">
            <a:extLst>
              <a:ext uri="{FF2B5EF4-FFF2-40B4-BE49-F238E27FC236}">
                <a16:creationId xmlns:a16="http://schemas.microsoft.com/office/drawing/2014/main" id="{BF835EC2-4551-49B9-90C4-C4B1069945E9}"/>
              </a:ext>
            </a:extLst>
          </p:cNvPr>
          <p:cNvSpPr>
            <a:spLocks noChangeArrowheads="1"/>
          </p:cNvSpPr>
          <p:nvPr/>
        </p:nvSpPr>
        <p:spPr bwMode="auto">
          <a:xfrm>
            <a:off x="771119" y="5448247"/>
            <a:ext cx="466892" cy="468739"/>
          </a:xfrm>
          <a:prstGeom prst="ellipse">
            <a:avLst/>
          </a:prstGeom>
          <a:solidFill>
            <a:srgbClr val="072B91"/>
          </a:solidFill>
          <a:ln>
            <a:noFill/>
          </a:ln>
        </p:spPr>
        <p:txBody>
          <a:bodyPr vert="horz" wrap="square" lIns="91440" tIns="45720" rIns="91440" bIns="45720" numCol="1" anchor="t" anchorCtr="0" compatLnSpc="1">
            <a:prstTxWarp prst="textNoShape">
              <a:avLst/>
            </a:prstTxWarp>
          </a:bodyPr>
          <a:lstStyle/>
          <a:p>
            <a:pPr defTabSz="685783"/>
            <a:endParaRPr lang="zh-CN" altLang="en-US" sz="1333">
              <a:solidFill>
                <a:prstClr val="white"/>
              </a:solidFill>
              <a:latin typeface="Calibri Light"/>
              <a:ea typeface="微软雅黑 Light"/>
            </a:endParaRPr>
          </a:p>
        </p:txBody>
      </p:sp>
      <p:sp>
        <p:nvSpPr>
          <p:cNvPr id="17" name="TextBox 34">
            <a:extLst>
              <a:ext uri="{FF2B5EF4-FFF2-40B4-BE49-F238E27FC236}">
                <a16:creationId xmlns:a16="http://schemas.microsoft.com/office/drawing/2014/main" id="{63775EBF-B6AE-4A82-B479-D03AC4E4CC2A}"/>
              </a:ext>
            </a:extLst>
          </p:cNvPr>
          <p:cNvSpPr txBox="1"/>
          <p:nvPr/>
        </p:nvSpPr>
        <p:spPr>
          <a:xfrm>
            <a:off x="1298810" y="4187878"/>
            <a:ext cx="1785895" cy="369332"/>
          </a:xfrm>
          <a:prstGeom prst="rect">
            <a:avLst/>
          </a:prstGeom>
          <a:noFill/>
        </p:spPr>
        <p:txBody>
          <a:bodyPr wrap="square" lIns="91440" tIns="45720" rIns="91440" bIns="45720" rtlCol="0">
            <a:spAutoFit/>
          </a:bodyPr>
          <a:lstStyle/>
          <a:p>
            <a:pPr defTabSz="914377"/>
            <a:r>
              <a:rPr lang="zh-CN" altLang="en-US" b="1" dirty="0">
                <a:solidFill>
                  <a:srgbClr val="2F2F2F"/>
                </a:solidFill>
                <a:latin typeface="微软雅黑" panose="020B0503020204020204" pitchFamily="34" charset="-122"/>
                <a:ea typeface="微软雅黑" panose="020B0503020204020204" pitchFamily="34" charset="-122"/>
              </a:rPr>
              <a:t>请输入你的标题</a:t>
            </a:r>
          </a:p>
        </p:txBody>
      </p:sp>
      <p:sp>
        <p:nvSpPr>
          <p:cNvPr id="18" name="矩形 17">
            <a:extLst>
              <a:ext uri="{FF2B5EF4-FFF2-40B4-BE49-F238E27FC236}">
                <a16:creationId xmlns:a16="http://schemas.microsoft.com/office/drawing/2014/main" id="{C000B284-EE49-48A5-9478-8010C0FA65A7}"/>
              </a:ext>
            </a:extLst>
          </p:cNvPr>
          <p:cNvSpPr/>
          <p:nvPr/>
        </p:nvSpPr>
        <p:spPr>
          <a:xfrm>
            <a:off x="1298809" y="4514588"/>
            <a:ext cx="2795123" cy="532903"/>
          </a:xfrm>
          <a:prstGeom prst="rect">
            <a:avLst/>
          </a:prstGeom>
          <a:noFill/>
        </p:spPr>
        <p:txBody>
          <a:bodyPr wrap="square" lIns="91440" tIns="45720" rIns="91440" bIns="45720" rtlCol="0">
            <a:spAutoFit/>
          </a:bodyPr>
          <a:lstStyle/>
          <a:p>
            <a:pPr defTabSz="914377" fontAlgn="base">
              <a:lnSpc>
                <a:spcPct val="125000"/>
              </a:lnSpc>
              <a:spcBef>
                <a:spcPct val="0"/>
              </a:spcBef>
              <a:spcAft>
                <a:spcPct val="0"/>
              </a:spcAft>
            </a:pPr>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a:t>
            </a:r>
            <a:endPar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19" name="TextBox 34">
            <a:extLst>
              <a:ext uri="{FF2B5EF4-FFF2-40B4-BE49-F238E27FC236}">
                <a16:creationId xmlns:a16="http://schemas.microsoft.com/office/drawing/2014/main" id="{2AAE0C4E-796D-40F4-9297-5A1EAB469E15}"/>
              </a:ext>
            </a:extLst>
          </p:cNvPr>
          <p:cNvSpPr txBox="1"/>
          <p:nvPr/>
        </p:nvSpPr>
        <p:spPr>
          <a:xfrm>
            <a:off x="4957327" y="4187878"/>
            <a:ext cx="1785895" cy="369332"/>
          </a:xfrm>
          <a:prstGeom prst="rect">
            <a:avLst/>
          </a:prstGeom>
          <a:noFill/>
        </p:spPr>
        <p:txBody>
          <a:bodyPr wrap="square" lIns="91440" tIns="45720" rIns="91440" bIns="45720" rtlCol="0">
            <a:spAutoFit/>
          </a:bodyPr>
          <a:lstStyle/>
          <a:p>
            <a:pPr defTabSz="914377"/>
            <a:r>
              <a:rPr lang="zh-CN" altLang="en-US" b="1" dirty="0">
                <a:solidFill>
                  <a:srgbClr val="2F2F2F"/>
                </a:solidFill>
                <a:latin typeface="微软雅黑" panose="020B0503020204020204" pitchFamily="34" charset="-122"/>
                <a:ea typeface="微软雅黑" panose="020B0503020204020204" pitchFamily="34" charset="-122"/>
              </a:rPr>
              <a:t>请输入你的标题</a:t>
            </a:r>
          </a:p>
        </p:txBody>
      </p:sp>
      <p:sp>
        <p:nvSpPr>
          <p:cNvPr id="20" name="矩形 19">
            <a:extLst>
              <a:ext uri="{FF2B5EF4-FFF2-40B4-BE49-F238E27FC236}">
                <a16:creationId xmlns:a16="http://schemas.microsoft.com/office/drawing/2014/main" id="{F0597D46-2063-4FA1-A75F-32D34729D923}"/>
              </a:ext>
            </a:extLst>
          </p:cNvPr>
          <p:cNvSpPr/>
          <p:nvPr/>
        </p:nvSpPr>
        <p:spPr>
          <a:xfrm>
            <a:off x="4957328" y="4514588"/>
            <a:ext cx="2795123" cy="532903"/>
          </a:xfrm>
          <a:prstGeom prst="rect">
            <a:avLst/>
          </a:prstGeom>
          <a:noFill/>
        </p:spPr>
        <p:txBody>
          <a:bodyPr wrap="square" lIns="91440" tIns="45720" rIns="91440" bIns="45720" rtlCol="0">
            <a:spAutoFit/>
          </a:bodyPr>
          <a:lstStyle/>
          <a:p>
            <a:pPr defTabSz="914377" fontAlgn="base">
              <a:lnSpc>
                <a:spcPct val="125000"/>
              </a:lnSpc>
              <a:spcBef>
                <a:spcPct val="0"/>
              </a:spcBef>
              <a:spcAft>
                <a:spcPct val="0"/>
              </a:spcAft>
            </a:pPr>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a:t>
            </a:r>
            <a:endPar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cs typeface="Lato Light" charset="0"/>
              <a:sym typeface="Lato Light" charset="0"/>
            </a:endParaRPr>
          </a:p>
        </p:txBody>
      </p:sp>
      <p:grpSp>
        <p:nvGrpSpPr>
          <p:cNvPr id="21" name="组合 20">
            <a:extLst>
              <a:ext uri="{FF2B5EF4-FFF2-40B4-BE49-F238E27FC236}">
                <a16:creationId xmlns:a16="http://schemas.microsoft.com/office/drawing/2014/main" id="{41CF8132-CC6D-49A0-A026-068297B6FDF7}"/>
              </a:ext>
            </a:extLst>
          </p:cNvPr>
          <p:cNvGrpSpPr/>
          <p:nvPr/>
        </p:nvGrpSpPr>
        <p:grpSpPr>
          <a:xfrm>
            <a:off x="8317568" y="4428734"/>
            <a:ext cx="244179" cy="268001"/>
            <a:chOff x="1960563" y="-1427163"/>
            <a:chExt cx="455613" cy="500063"/>
          </a:xfrm>
          <a:solidFill>
            <a:schemeClr val="bg1"/>
          </a:solidFill>
        </p:grpSpPr>
        <p:sp>
          <p:nvSpPr>
            <p:cNvPr id="22" name="Freeform 19">
              <a:hlinkClick r:id="rId2"/>
              <a:extLst>
                <a:ext uri="{FF2B5EF4-FFF2-40B4-BE49-F238E27FC236}">
                  <a16:creationId xmlns:a16="http://schemas.microsoft.com/office/drawing/2014/main" id="{FBB7F199-4835-40E4-B460-7BC631FDB145}"/>
                </a:ext>
              </a:extLst>
            </p:cNvPr>
            <p:cNvSpPr>
              <a:spLocks/>
            </p:cNvSpPr>
            <p:nvPr/>
          </p:nvSpPr>
          <p:spPr bwMode="auto">
            <a:xfrm>
              <a:off x="2284413" y="-1331913"/>
              <a:ext cx="131763" cy="320675"/>
            </a:xfrm>
            <a:custGeom>
              <a:avLst/>
              <a:gdLst>
                <a:gd name="T0" fmla="*/ 71 w 83"/>
                <a:gd name="T1" fmla="*/ 38 h 202"/>
                <a:gd name="T2" fmla="*/ 42 w 83"/>
                <a:gd name="T3" fmla="*/ 9 h 202"/>
                <a:gd name="T4" fmla="*/ 0 w 83"/>
                <a:gd name="T5" fmla="*/ 52 h 202"/>
                <a:gd name="T6" fmla="*/ 0 w 83"/>
                <a:gd name="T7" fmla="*/ 202 h 202"/>
                <a:gd name="T8" fmla="*/ 83 w 83"/>
                <a:gd name="T9" fmla="*/ 202 h 202"/>
                <a:gd name="T10" fmla="*/ 83 w 83"/>
                <a:gd name="T11" fmla="*/ 0 h 202"/>
                <a:gd name="T12" fmla="*/ 71 w 83"/>
                <a:gd name="T13" fmla="*/ 38 h 202"/>
              </a:gdLst>
              <a:ahLst/>
              <a:cxnLst>
                <a:cxn ang="0">
                  <a:pos x="T0" y="T1"/>
                </a:cxn>
                <a:cxn ang="0">
                  <a:pos x="T2" y="T3"/>
                </a:cxn>
                <a:cxn ang="0">
                  <a:pos x="T4" y="T5"/>
                </a:cxn>
                <a:cxn ang="0">
                  <a:pos x="T6" y="T7"/>
                </a:cxn>
                <a:cxn ang="0">
                  <a:pos x="T8" y="T9"/>
                </a:cxn>
                <a:cxn ang="0">
                  <a:pos x="T10" y="T11"/>
                </a:cxn>
                <a:cxn ang="0">
                  <a:pos x="T12" y="T13"/>
                </a:cxn>
              </a:cxnLst>
              <a:rect l="0" t="0" r="r" b="b"/>
              <a:pathLst>
                <a:path w="83" h="202">
                  <a:moveTo>
                    <a:pt x="71" y="38"/>
                  </a:moveTo>
                  <a:lnTo>
                    <a:pt x="42" y="9"/>
                  </a:lnTo>
                  <a:lnTo>
                    <a:pt x="0" y="52"/>
                  </a:lnTo>
                  <a:lnTo>
                    <a:pt x="0" y="202"/>
                  </a:lnTo>
                  <a:lnTo>
                    <a:pt x="83" y="202"/>
                  </a:lnTo>
                  <a:lnTo>
                    <a:pt x="83" y="0"/>
                  </a:lnTo>
                  <a:lnTo>
                    <a:pt x="71" y="3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333">
                <a:solidFill>
                  <a:prstClr val="white"/>
                </a:solidFill>
                <a:latin typeface="Calibri Light"/>
                <a:ea typeface="微软雅黑 Light"/>
              </a:endParaRPr>
            </a:p>
          </p:txBody>
        </p:sp>
        <p:sp>
          <p:nvSpPr>
            <p:cNvPr id="23" name="Freeform 20">
              <a:hlinkClick r:id="rId2"/>
              <a:extLst>
                <a:ext uri="{FF2B5EF4-FFF2-40B4-BE49-F238E27FC236}">
                  <a16:creationId xmlns:a16="http://schemas.microsoft.com/office/drawing/2014/main" id="{C08BE0A3-D32B-49D3-B2AB-44027776F1E6}"/>
                </a:ext>
              </a:extLst>
            </p:cNvPr>
            <p:cNvSpPr>
              <a:spLocks/>
            </p:cNvSpPr>
            <p:nvPr/>
          </p:nvSpPr>
          <p:spPr bwMode="auto">
            <a:xfrm>
              <a:off x="2122488" y="-1222375"/>
              <a:ext cx="131763" cy="211138"/>
            </a:xfrm>
            <a:custGeom>
              <a:avLst/>
              <a:gdLst>
                <a:gd name="T0" fmla="*/ 11 w 35"/>
                <a:gd name="T1" fmla="*/ 9 h 56"/>
                <a:gd name="T2" fmla="*/ 0 w 35"/>
                <a:gd name="T3" fmla="*/ 2 h 56"/>
                <a:gd name="T4" fmla="*/ 0 w 35"/>
                <a:gd name="T5" fmla="*/ 56 h 56"/>
                <a:gd name="T6" fmla="*/ 35 w 35"/>
                <a:gd name="T7" fmla="*/ 56 h 56"/>
                <a:gd name="T8" fmla="*/ 35 w 35"/>
                <a:gd name="T9" fmla="*/ 0 h 56"/>
                <a:gd name="T10" fmla="*/ 26 w 35"/>
                <a:gd name="T11" fmla="*/ 8 h 56"/>
                <a:gd name="T12" fmla="*/ 17 w 35"/>
                <a:gd name="T13" fmla="*/ 11 h 56"/>
                <a:gd name="T14" fmla="*/ 11 w 35"/>
                <a:gd name="T15" fmla="*/ 9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56">
                  <a:moveTo>
                    <a:pt x="11" y="9"/>
                  </a:moveTo>
                  <a:cubicBezTo>
                    <a:pt x="0" y="2"/>
                    <a:pt x="0" y="2"/>
                    <a:pt x="0" y="2"/>
                  </a:cubicBezTo>
                  <a:cubicBezTo>
                    <a:pt x="0" y="56"/>
                    <a:pt x="0" y="56"/>
                    <a:pt x="0" y="56"/>
                  </a:cubicBezTo>
                  <a:cubicBezTo>
                    <a:pt x="35" y="56"/>
                    <a:pt x="35" y="56"/>
                    <a:pt x="35" y="56"/>
                  </a:cubicBezTo>
                  <a:cubicBezTo>
                    <a:pt x="35" y="0"/>
                    <a:pt x="35" y="0"/>
                    <a:pt x="35" y="0"/>
                  </a:cubicBezTo>
                  <a:cubicBezTo>
                    <a:pt x="26" y="8"/>
                    <a:pt x="26" y="8"/>
                    <a:pt x="26" y="8"/>
                  </a:cubicBezTo>
                  <a:cubicBezTo>
                    <a:pt x="24" y="10"/>
                    <a:pt x="21" y="11"/>
                    <a:pt x="17" y="11"/>
                  </a:cubicBezTo>
                  <a:cubicBezTo>
                    <a:pt x="15" y="11"/>
                    <a:pt x="13" y="11"/>
                    <a:pt x="11" y="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333">
                <a:solidFill>
                  <a:prstClr val="white"/>
                </a:solidFill>
                <a:latin typeface="Calibri Light"/>
                <a:ea typeface="微软雅黑 Light"/>
              </a:endParaRPr>
            </a:p>
          </p:txBody>
        </p:sp>
        <p:sp>
          <p:nvSpPr>
            <p:cNvPr id="24" name="Freeform 21">
              <a:hlinkClick r:id="rId2"/>
              <a:extLst>
                <a:ext uri="{FF2B5EF4-FFF2-40B4-BE49-F238E27FC236}">
                  <a16:creationId xmlns:a16="http://schemas.microsoft.com/office/drawing/2014/main" id="{CE05FCE3-B2E5-49A3-99C8-8F2410DD7F0C}"/>
                </a:ext>
              </a:extLst>
            </p:cNvPr>
            <p:cNvSpPr>
              <a:spLocks/>
            </p:cNvSpPr>
            <p:nvPr/>
          </p:nvSpPr>
          <p:spPr bwMode="auto">
            <a:xfrm>
              <a:off x="1960563" y="-1252538"/>
              <a:ext cx="131763" cy="241300"/>
            </a:xfrm>
            <a:custGeom>
              <a:avLst/>
              <a:gdLst>
                <a:gd name="T0" fmla="*/ 83 w 83"/>
                <a:gd name="T1" fmla="*/ 14 h 152"/>
                <a:gd name="T2" fmla="*/ 64 w 83"/>
                <a:gd name="T3" fmla="*/ 0 h 152"/>
                <a:gd name="T4" fmla="*/ 0 w 83"/>
                <a:gd name="T5" fmla="*/ 55 h 152"/>
                <a:gd name="T6" fmla="*/ 0 w 83"/>
                <a:gd name="T7" fmla="*/ 152 h 152"/>
                <a:gd name="T8" fmla="*/ 83 w 83"/>
                <a:gd name="T9" fmla="*/ 152 h 152"/>
                <a:gd name="T10" fmla="*/ 83 w 83"/>
                <a:gd name="T11" fmla="*/ 14 h 152"/>
              </a:gdLst>
              <a:ahLst/>
              <a:cxnLst>
                <a:cxn ang="0">
                  <a:pos x="T0" y="T1"/>
                </a:cxn>
                <a:cxn ang="0">
                  <a:pos x="T2" y="T3"/>
                </a:cxn>
                <a:cxn ang="0">
                  <a:pos x="T4" y="T5"/>
                </a:cxn>
                <a:cxn ang="0">
                  <a:pos x="T6" y="T7"/>
                </a:cxn>
                <a:cxn ang="0">
                  <a:pos x="T8" y="T9"/>
                </a:cxn>
                <a:cxn ang="0">
                  <a:pos x="T10" y="T11"/>
                </a:cxn>
              </a:cxnLst>
              <a:rect l="0" t="0" r="r" b="b"/>
              <a:pathLst>
                <a:path w="83" h="152">
                  <a:moveTo>
                    <a:pt x="83" y="14"/>
                  </a:moveTo>
                  <a:lnTo>
                    <a:pt x="64" y="0"/>
                  </a:lnTo>
                  <a:lnTo>
                    <a:pt x="0" y="55"/>
                  </a:lnTo>
                  <a:lnTo>
                    <a:pt x="0" y="152"/>
                  </a:lnTo>
                  <a:lnTo>
                    <a:pt x="83" y="152"/>
                  </a:lnTo>
                  <a:lnTo>
                    <a:pt x="83" y="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333">
                <a:solidFill>
                  <a:prstClr val="white"/>
                </a:solidFill>
                <a:latin typeface="Calibri Light"/>
                <a:ea typeface="微软雅黑 Light"/>
              </a:endParaRPr>
            </a:p>
          </p:txBody>
        </p:sp>
        <p:sp>
          <p:nvSpPr>
            <p:cNvPr id="25" name="Rectangle 22">
              <a:hlinkClick r:id="rId2"/>
              <a:extLst>
                <a:ext uri="{FF2B5EF4-FFF2-40B4-BE49-F238E27FC236}">
                  <a16:creationId xmlns:a16="http://schemas.microsoft.com/office/drawing/2014/main" id="{D1A1511D-75D9-4568-A481-A556AEE82209}"/>
                </a:ext>
              </a:extLst>
            </p:cNvPr>
            <p:cNvSpPr>
              <a:spLocks noChangeArrowheads="1"/>
            </p:cNvSpPr>
            <p:nvPr/>
          </p:nvSpPr>
          <p:spPr bwMode="auto">
            <a:xfrm>
              <a:off x="1960563" y="-976313"/>
              <a:ext cx="455613" cy="492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333">
                <a:solidFill>
                  <a:prstClr val="white"/>
                </a:solidFill>
                <a:latin typeface="Calibri Light"/>
                <a:ea typeface="微软雅黑 Light"/>
              </a:endParaRPr>
            </a:p>
          </p:txBody>
        </p:sp>
        <p:sp>
          <p:nvSpPr>
            <p:cNvPr id="26" name="Freeform 23">
              <a:hlinkClick r:id="rId2"/>
              <a:extLst>
                <a:ext uri="{FF2B5EF4-FFF2-40B4-BE49-F238E27FC236}">
                  <a16:creationId xmlns:a16="http://schemas.microsoft.com/office/drawing/2014/main" id="{DA6D0774-B495-4846-8B0D-933854D5B07B}"/>
                </a:ext>
              </a:extLst>
            </p:cNvPr>
            <p:cNvSpPr>
              <a:spLocks/>
            </p:cNvSpPr>
            <p:nvPr/>
          </p:nvSpPr>
          <p:spPr bwMode="auto">
            <a:xfrm>
              <a:off x="1960563" y="-1427163"/>
              <a:ext cx="450850" cy="223838"/>
            </a:xfrm>
            <a:custGeom>
              <a:avLst/>
              <a:gdLst>
                <a:gd name="T0" fmla="*/ 9 w 120"/>
                <a:gd name="T1" fmla="*/ 53 h 59"/>
                <a:gd name="T2" fmla="*/ 26 w 120"/>
                <a:gd name="T3" fmla="*/ 38 h 59"/>
                <a:gd name="T4" fmla="*/ 58 w 120"/>
                <a:gd name="T5" fmla="*/ 58 h 59"/>
                <a:gd name="T6" fmla="*/ 60 w 120"/>
                <a:gd name="T7" fmla="*/ 59 h 59"/>
                <a:gd name="T8" fmla="*/ 64 w 120"/>
                <a:gd name="T9" fmla="*/ 58 h 59"/>
                <a:gd name="T10" fmla="*/ 105 w 120"/>
                <a:gd name="T11" fmla="*/ 20 h 59"/>
                <a:gd name="T12" fmla="*/ 112 w 120"/>
                <a:gd name="T13" fmla="*/ 28 h 59"/>
                <a:gd name="T14" fmla="*/ 120 w 120"/>
                <a:gd name="T15" fmla="*/ 0 h 59"/>
                <a:gd name="T16" fmla="*/ 92 w 120"/>
                <a:gd name="T17" fmla="*/ 7 h 59"/>
                <a:gd name="T18" fmla="*/ 97 w 120"/>
                <a:gd name="T19" fmla="*/ 13 h 59"/>
                <a:gd name="T20" fmla="*/ 60 w 120"/>
                <a:gd name="T21" fmla="*/ 48 h 59"/>
                <a:gd name="T22" fmla="*/ 28 w 120"/>
                <a:gd name="T23" fmla="*/ 27 h 59"/>
                <a:gd name="T24" fmla="*/ 22 w 120"/>
                <a:gd name="T25" fmla="*/ 28 h 59"/>
                <a:gd name="T26" fmla="*/ 2 w 120"/>
                <a:gd name="T27" fmla="*/ 45 h 59"/>
                <a:gd name="T28" fmla="*/ 2 w 120"/>
                <a:gd name="T29" fmla="*/ 52 h 59"/>
                <a:gd name="T30" fmla="*/ 9 w 120"/>
                <a:gd name="T31" fmla="*/ 5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59">
                  <a:moveTo>
                    <a:pt x="9" y="53"/>
                  </a:moveTo>
                  <a:cubicBezTo>
                    <a:pt x="26" y="38"/>
                    <a:pt x="26" y="38"/>
                    <a:pt x="26" y="38"/>
                  </a:cubicBezTo>
                  <a:cubicBezTo>
                    <a:pt x="58" y="58"/>
                    <a:pt x="58" y="58"/>
                    <a:pt x="58" y="58"/>
                  </a:cubicBezTo>
                  <a:cubicBezTo>
                    <a:pt x="59" y="59"/>
                    <a:pt x="60" y="59"/>
                    <a:pt x="60" y="59"/>
                  </a:cubicBezTo>
                  <a:cubicBezTo>
                    <a:pt x="62" y="59"/>
                    <a:pt x="63" y="59"/>
                    <a:pt x="64" y="58"/>
                  </a:cubicBezTo>
                  <a:cubicBezTo>
                    <a:pt x="105" y="20"/>
                    <a:pt x="105" y="20"/>
                    <a:pt x="105" y="20"/>
                  </a:cubicBezTo>
                  <a:cubicBezTo>
                    <a:pt x="112" y="28"/>
                    <a:pt x="112" y="28"/>
                    <a:pt x="112" y="28"/>
                  </a:cubicBezTo>
                  <a:cubicBezTo>
                    <a:pt x="120" y="0"/>
                    <a:pt x="120" y="0"/>
                    <a:pt x="120" y="0"/>
                  </a:cubicBezTo>
                  <a:cubicBezTo>
                    <a:pt x="92" y="7"/>
                    <a:pt x="92" y="7"/>
                    <a:pt x="92" y="7"/>
                  </a:cubicBezTo>
                  <a:cubicBezTo>
                    <a:pt x="97" y="13"/>
                    <a:pt x="97" y="13"/>
                    <a:pt x="97" y="13"/>
                  </a:cubicBezTo>
                  <a:cubicBezTo>
                    <a:pt x="60" y="48"/>
                    <a:pt x="60" y="48"/>
                    <a:pt x="60" y="48"/>
                  </a:cubicBezTo>
                  <a:cubicBezTo>
                    <a:pt x="28" y="27"/>
                    <a:pt x="28" y="27"/>
                    <a:pt x="28" y="27"/>
                  </a:cubicBezTo>
                  <a:cubicBezTo>
                    <a:pt x="26" y="26"/>
                    <a:pt x="24" y="26"/>
                    <a:pt x="22" y="28"/>
                  </a:cubicBezTo>
                  <a:cubicBezTo>
                    <a:pt x="2" y="45"/>
                    <a:pt x="2" y="45"/>
                    <a:pt x="2" y="45"/>
                  </a:cubicBezTo>
                  <a:cubicBezTo>
                    <a:pt x="0" y="47"/>
                    <a:pt x="0" y="50"/>
                    <a:pt x="2" y="52"/>
                  </a:cubicBezTo>
                  <a:cubicBezTo>
                    <a:pt x="3" y="54"/>
                    <a:pt x="7" y="55"/>
                    <a:pt x="9"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333">
                <a:solidFill>
                  <a:prstClr val="white"/>
                </a:solidFill>
                <a:latin typeface="Calibri Light"/>
                <a:ea typeface="微软雅黑 Light"/>
              </a:endParaRPr>
            </a:p>
          </p:txBody>
        </p:sp>
      </p:grpSp>
      <p:sp>
        <p:nvSpPr>
          <p:cNvPr id="27" name="TextBox 34">
            <a:extLst>
              <a:ext uri="{FF2B5EF4-FFF2-40B4-BE49-F238E27FC236}">
                <a16:creationId xmlns:a16="http://schemas.microsoft.com/office/drawing/2014/main" id="{F2D355EE-3A73-416F-BC41-5853913F9AB8}"/>
              </a:ext>
            </a:extLst>
          </p:cNvPr>
          <p:cNvSpPr txBox="1"/>
          <p:nvPr/>
        </p:nvSpPr>
        <p:spPr>
          <a:xfrm>
            <a:off x="8760074" y="4187878"/>
            <a:ext cx="1785895" cy="369332"/>
          </a:xfrm>
          <a:prstGeom prst="rect">
            <a:avLst/>
          </a:prstGeom>
          <a:noFill/>
        </p:spPr>
        <p:txBody>
          <a:bodyPr wrap="square" lIns="91440" tIns="45720" rIns="91440" bIns="45720" rtlCol="0">
            <a:spAutoFit/>
          </a:bodyPr>
          <a:lstStyle/>
          <a:p>
            <a:pPr defTabSz="914377"/>
            <a:r>
              <a:rPr lang="zh-CN" altLang="en-US" b="1" dirty="0">
                <a:solidFill>
                  <a:srgbClr val="2F2F2F"/>
                </a:solidFill>
                <a:latin typeface="微软雅黑" panose="020B0503020204020204" pitchFamily="34" charset="-122"/>
                <a:ea typeface="微软雅黑" panose="020B0503020204020204" pitchFamily="34" charset="-122"/>
              </a:rPr>
              <a:t>请输入你的标题</a:t>
            </a:r>
          </a:p>
        </p:txBody>
      </p:sp>
      <p:sp>
        <p:nvSpPr>
          <p:cNvPr id="28" name="矩形 27">
            <a:extLst>
              <a:ext uri="{FF2B5EF4-FFF2-40B4-BE49-F238E27FC236}">
                <a16:creationId xmlns:a16="http://schemas.microsoft.com/office/drawing/2014/main" id="{E81B0CA7-6F17-43C0-89A5-57DE92314737}"/>
              </a:ext>
            </a:extLst>
          </p:cNvPr>
          <p:cNvSpPr/>
          <p:nvPr/>
        </p:nvSpPr>
        <p:spPr>
          <a:xfrm>
            <a:off x="8760075" y="4514588"/>
            <a:ext cx="2795123" cy="532903"/>
          </a:xfrm>
          <a:prstGeom prst="rect">
            <a:avLst/>
          </a:prstGeom>
          <a:noFill/>
        </p:spPr>
        <p:txBody>
          <a:bodyPr wrap="square" lIns="91440" tIns="45720" rIns="91440" bIns="45720" rtlCol="0">
            <a:spAutoFit/>
          </a:bodyPr>
          <a:lstStyle/>
          <a:p>
            <a:pPr defTabSz="914377" fontAlgn="base">
              <a:lnSpc>
                <a:spcPct val="125000"/>
              </a:lnSpc>
              <a:spcBef>
                <a:spcPct val="0"/>
              </a:spcBef>
              <a:spcAft>
                <a:spcPct val="0"/>
              </a:spcAft>
            </a:pPr>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a:t>
            </a:r>
            <a:endPar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29" name="TextBox 34">
            <a:extLst>
              <a:ext uri="{FF2B5EF4-FFF2-40B4-BE49-F238E27FC236}">
                <a16:creationId xmlns:a16="http://schemas.microsoft.com/office/drawing/2014/main" id="{E6F82876-B0FE-4BF1-B514-527B24A160E9}"/>
              </a:ext>
            </a:extLst>
          </p:cNvPr>
          <p:cNvSpPr txBox="1"/>
          <p:nvPr/>
        </p:nvSpPr>
        <p:spPr>
          <a:xfrm>
            <a:off x="4957327" y="5213358"/>
            <a:ext cx="1785895" cy="369332"/>
          </a:xfrm>
          <a:prstGeom prst="rect">
            <a:avLst/>
          </a:prstGeom>
          <a:noFill/>
        </p:spPr>
        <p:txBody>
          <a:bodyPr wrap="square" lIns="91440" tIns="45720" rIns="91440" bIns="45720" rtlCol="0">
            <a:spAutoFit/>
          </a:bodyPr>
          <a:lstStyle/>
          <a:p>
            <a:pPr defTabSz="914377"/>
            <a:r>
              <a:rPr lang="zh-CN" altLang="en-US" b="1" dirty="0">
                <a:solidFill>
                  <a:srgbClr val="2F2F2F"/>
                </a:solidFill>
                <a:latin typeface="微软雅黑" panose="020B0503020204020204" pitchFamily="34" charset="-122"/>
                <a:ea typeface="微软雅黑" panose="020B0503020204020204" pitchFamily="34" charset="-122"/>
              </a:rPr>
              <a:t>请输入你的标题</a:t>
            </a:r>
          </a:p>
        </p:txBody>
      </p:sp>
      <p:sp>
        <p:nvSpPr>
          <p:cNvPr id="30" name="矩形 29">
            <a:extLst>
              <a:ext uri="{FF2B5EF4-FFF2-40B4-BE49-F238E27FC236}">
                <a16:creationId xmlns:a16="http://schemas.microsoft.com/office/drawing/2014/main" id="{1D866C39-7D8C-49BC-A8BA-041F117594FD}"/>
              </a:ext>
            </a:extLst>
          </p:cNvPr>
          <p:cNvSpPr/>
          <p:nvPr/>
        </p:nvSpPr>
        <p:spPr>
          <a:xfrm>
            <a:off x="4957328" y="5540069"/>
            <a:ext cx="2795123" cy="532903"/>
          </a:xfrm>
          <a:prstGeom prst="rect">
            <a:avLst/>
          </a:prstGeom>
          <a:noFill/>
        </p:spPr>
        <p:txBody>
          <a:bodyPr wrap="square" lIns="91440" tIns="45720" rIns="91440" bIns="45720" rtlCol="0">
            <a:spAutoFit/>
          </a:bodyPr>
          <a:lstStyle/>
          <a:p>
            <a:pPr defTabSz="914377" fontAlgn="base">
              <a:lnSpc>
                <a:spcPct val="125000"/>
              </a:lnSpc>
              <a:spcBef>
                <a:spcPct val="0"/>
              </a:spcBef>
              <a:spcAft>
                <a:spcPct val="0"/>
              </a:spcAft>
            </a:pPr>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a:t>
            </a:r>
            <a:endPar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31" name="Freeform 5">
            <a:hlinkClick r:id="rId2"/>
            <a:extLst>
              <a:ext uri="{FF2B5EF4-FFF2-40B4-BE49-F238E27FC236}">
                <a16:creationId xmlns:a16="http://schemas.microsoft.com/office/drawing/2014/main" id="{2EEE6BB1-66F6-4603-AFF5-360B9C931557}"/>
              </a:ext>
            </a:extLst>
          </p:cNvPr>
          <p:cNvSpPr>
            <a:spLocks noEditPoints="1"/>
          </p:cNvSpPr>
          <p:nvPr/>
        </p:nvSpPr>
        <p:spPr bwMode="auto">
          <a:xfrm>
            <a:off x="4517850" y="5460701"/>
            <a:ext cx="267151" cy="278211"/>
          </a:xfrm>
          <a:custGeom>
            <a:avLst/>
            <a:gdLst>
              <a:gd name="T0" fmla="*/ 129 w 133"/>
              <a:gd name="T1" fmla="*/ 119 h 138"/>
              <a:gd name="T2" fmla="*/ 104 w 133"/>
              <a:gd name="T3" fmla="*/ 93 h 138"/>
              <a:gd name="T4" fmla="*/ 93 w 133"/>
              <a:gd name="T5" fmla="*/ 90 h 138"/>
              <a:gd name="T6" fmla="*/ 90 w 133"/>
              <a:gd name="T7" fmla="*/ 86 h 138"/>
              <a:gd name="T8" fmla="*/ 103 w 133"/>
              <a:gd name="T9" fmla="*/ 52 h 138"/>
              <a:gd name="T10" fmla="*/ 51 w 133"/>
              <a:gd name="T11" fmla="*/ 0 h 138"/>
              <a:gd name="T12" fmla="*/ 0 w 133"/>
              <a:gd name="T13" fmla="*/ 52 h 138"/>
              <a:gd name="T14" fmla="*/ 51 w 133"/>
              <a:gd name="T15" fmla="*/ 103 h 138"/>
              <a:gd name="T16" fmla="*/ 82 w 133"/>
              <a:gd name="T17" fmla="*/ 93 h 138"/>
              <a:gd name="T18" fmla="*/ 86 w 133"/>
              <a:gd name="T19" fmla="*/ 97 h 138"/>
              <a:gd name="T20" fmla="*/ 88 w 133"/>
              <a:gd name="T21" fmla="*/ 109 h 138"/>
              <a:gd name="T22" fmla="*/ 113 w 133"/>
              <a:gd name="T23" fmla="*/ 135 h 138"/>
              <a:gd name="T24" fmla="*/ 121 w 133"/>
              <a:gd name="T25" fmla="*/ 138 h 138"/>
              <a:gd name="T26" fmla="*/ 129 w 133"/>
              <a:gd name="T27" fmla="*/ 135 h 138"/>
              <a:gd name="T28" fmla="*/ 129 w 133"/>
              <a:gd name="T29" fmla="*/ 119 h 138"/>
              <a:gd name="T30" fmla="*/ 51 w 133"/>
              <a:gd name="T31" fmla="*/ 84 h 138"/>
              <a:gd name="T32" fmla="*/ 19 w 133"/>
              <a:gd name="T33" fmla="*/ 52 h 138"/>
              <a:gd name="T34" fmla="*/ 51 w 133"/>
              <a:gd name="T35" fmla="*/ 19 h 138"/>
              <a:gd name="T36" fmla="*/ 84 w 133"/>
              <a:gd name="T37" fmla="*/ 52 h 138"/>
              <a:gd name="T38" fmla="*/ 51 w 133"/>
              <a:gd name="T39" fmla="*/ 8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3" h="138">
                <a:moveTo>
                  <a:pt x="129" y="119"/>
                </a:moveTo>
                <a:cubicBezTo>
                  <a:pt x="104" y="93"/>
                  <a:pt x="104" y="93"/>
                  <a:pt x="104" y="93"/>
                </a:cubicBezTo>
                <a:cubicBezTo>
                  <a:pt x="102" y="90"/>
                  <a:pt x="97" y="89"/>
                  <a:pt x="93" y="90"/>
                </a:cubicBezTo>
                <a:cubicBezTo>
                  <a:pt x="90" y="86"/>
                  <a:pt x="90" y="86"/>
                  <a:pt x="90" y="86"/>
                </a:cubicBezTo>
                <a:cubicBezTo>
                  <a:pt x="98" y="77"/>
                  <a:pt x="103" y="65"/>
                  <a:pt x="103" y="52"/>
                </a:cubicBezTo>
                <a:cubicBezTo>
                  <a:pt x="103" y="23"/>
                  <a:pt x="80" y="0"/>
                  <a:pt x="51" y="0"/>
                </a:cubicBezTo>
                <a:cubicBezTo>
                  <a:pt x="23" y="0"/>
                  <a:pt x="0" y="23"/>
                  <a:pt x="0" y="52"/>
                </a:cubicBezTo>
                <a:cubicBezTo>
                  <a:pt x="0" y="80"/>
                  <a:pt x="23" y="103"/>
                  <a:pt x="51" y="103"/>
                </a:cubicBezTo>
                <a:cubicBezTo>
                  <a:pt x="63" y="103"/>
                  <a:pt x="73" y="99"/>
                  <a:pt x="82" y="93"/>
                </a:cubicBezTo>
                <a:cubicBezTo>
                  <a:pt x="86" y="97"/>
                  <a:pt x="86" y="97"/>
                  <a:pt x="86" y="97"/>
                </a:cubicBezTo>
                <a:cubicBezTo>
                  <a:pt x="84" y="101"/>
                  <a:pt x="85" y="106"/>
                  <a:pt x="88" y="109"/>
                </a:cubicBezTo>
                <a:cubicBezTo>
                  <a:pt x="113" y="135"/>
                  <a:pt x="113" y="135"/>
                  <a:pt x="113" y="135"/>
                </a:cubicBezTo>
                <a:cubicBezTo>
                  <a:pt x="115" y="137"/>
                  <a:pt x="118" y="138"/>
                  <a:pt x="121" y="138"/>
                </a:cubicBezTo>
                <a:cubicBezTo>
                  <a:pt x="124" y="138"/>
                  <a:pt x="126" y="137"/>
                  <a:pt x="129" y="135"/>
                </a:cubicBezTo>
                <a:cubicBezTo>
                  <a:pt x="133" y="131"/>
                  <a:pt x="133" y="124"/>
                  <a:pt x="129" y="119"/>
                </a:cubicBezTo>
                <a:close/>
                <a:moveTo>
                  <a:pt x="51" y="84"/>
                </a:moveTo>
                <a:cubicBezTo>
                  <a:pt x="33" y="84"/>
                  <a:pt x="19" y="70"/>
                  <a:pt x="19" y="52"/>
                </a:cubicBezTo>
                <a:cubicBezTo>
                  <a:pt x="19" y="33"/>
                  <a:pt x="33" y="19"/>
                  <a:pt x="51" y="19"/>
                </a:cubicBezTo>
                <a:cubicBezTo>
                  <a:pt x="70" y="19"/>
                  <a:pt x="84" y="33"/>
                  <a:pt x="84" y="52"/>
                </a:cubicBezTo>
                <a:cubicBezTo>
                  <a:pt x="84" y="70"/>
                  <a:pt x="70" y="84"/>
                  <a:pt x="51" y="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685783"/>
            <a:endParaRPr lang="zh-CN" altLang="en-US" sz="1333">
              <a:solidFill>
                <a:prstClr val="white"/>
              </a:solidFill>
              <a:latin typeface="Calibri Light"/>
              <a:ea typeface="微软雅黑 Light"/>
            </a:endParaRPr>
          </a:p>
        </p:txBody>
      </p:sp>
      <p:sp>
        <p:nvSpPr>
          <p:cNvPr id="32" name="TextBox 34">
            <a:extLst>
              <a:ext uri="{FF2B5EF4-FFF2-40B4-BE49-F238E27FC236}">
                <a16:creationId xmlns:a16="http://schemas.microsoft.com/office/drawing/2014/main" id="{4263DBF4-37C4-4A2D-A5EF-F14163737BAB}"/>
              </a:ext>
            </a:extLst>
          </p:cNvPr>
          <p:cNvSpPr txBox="1"/>
          <p:nvPr/>
        </p:nvSpPr>
        <p:spPr>
          <a:xfrm>
            <a:off x="1298809" y="5305692"/>
            <a:ext cx="2209811" cy="369332"/>
          </a:xfrm>
          <a:prstGeom prst="rect">
            <a:avLst/>
          </a:prstGeom>
          <a:noFill/>
        </p:spPr>
        <p:txBody>
          <a:bodyPr wrap="square" lIns="91440" tIns="45720" rIns="91440" bIns="45720" rtlCol="0">
            <a:spAutoFit/>
          </a:bodyPr>
          <a:lstStyle/>
          <a:p>
            <a:pPr defTabSz="914377"/>
            <a:r>
              <a:rPr lang="zh-CN" altLang="en-US" b="1" dirty="0">
                <a:solidFill>
                  <a:srgbClr val="2F2F2F"/>
                </a:solidFill>
                <a:latin typeface="微软雅黑" panose="020B0503020204020204" pitchFamily="34" charset="-122"/>
                <a:ea typeface="微软雅黑" panose="020B0503020204020204" pitchFamily="34" charset="-122"/>
              </a:rPr>
              <a:t>请输入你的标题</a:t>
            </a:r>
          </a:p>
        </p:txBody>
      </p:sp>
      <p:sp>
        <p:nvSpPr>
          <p:cNvPr id="33" name="矩形 32">
            <a:extLst>
              <a:ext uri="{FF2B5EF4-FFF2-40B4-BE49-F238E27FC236}">
                <a16:creationId xmlns:a16="http://schemas.microsoft.com/office/drawing/2014/main" id="{2816B943-B674-4BDE-8155-5034A3495FCE}"/>
              </a:ext>
            </a:extLst>
          </p:cNvPr>
          <p:cNvSpPr/>
          <p:nvPr/>
        </p:nvSpPr>
        <p:spPr>
          <a:xfrm>
            <a:off x="1298809" y="5632401"/>
            <a:ext cx="2795123" cy="532903"/>
          </a:xfrm>
          <a:prstGeom prst="rect">
            <a:avLst/>
          </a:prstGeom>
          <a:noFill/>
        </p:spPr>
        <p:txBody>
          <a:bodyPr wrap="square" lIns="91440" tIns="45720" rIns="91440" bIns="45720" rtlCol="0">
            <a:spAutoFit/>
          </a:bodyPr>
          <a:lstStyle/>
          <a:p>
            <a:pPr defTabSz="914377" fontAlgn="base">
              <a:lnSpc>
                <a:spcPct val="125000"/>
              </a:lnSpc>
              <a:spcBef>
                <a:spcPct val="0"/>
              </a:spcBef>
              <a:spcAft>
                <a:spcPct val="0"/>
              </a:spcAft>
            </a:pPr>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a:t>
            </a:r>
            <a:endPar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34" name="Freeform 17">
            <a:hlinkClick r:id="rId2"/>
            <a:extLst>
              <a:ext uri="{FF2B5EF4-FFF2-40B4-BE49-F238E27FC236}">
                <a16:creationId xmlns:a16="http://schemas.microsoft.com/office/drawing/2014/main" id="{6728D141-7689-4F4B-8BDA-9364D2620E6B}"/>
              </a:ext>
            </a:extLst>
          </p:cNvPr>
          <p:cNvSpPr>
            <a:spLocks/>
          </p:cNvSpPr>
          <p:nvPr/>
        </p:nvSpPr>
        <p:spPr bwMode="auto">
          <a:xfrm>
            <a:off x="870565" y="5557975"/>
            <a:ext cx="268001" cy="249284"/>
          </a:xfrm>
          <a:custGeom>
            <a:avLst/>
            <a:gdLst>
              <a:gd name="T0" fmla="*/ 124 w 133"/>
              <a:gd name="T1" fmla="*/ 84 h 123"/>
              <a:gd name="T2" fmla="*/ 133 w 133"/>
              <a:gd name="T3" fmla="*/ 75 h 123"/>
              <a:gd name="T4" fmla="*/ 124 w 133"/>
              <a:gd name="T5" fmla="*/ 67 h 123"/>
              <a:gd name="T6" fmla="*/ 113 w 133"/>
              <a:gd name="T7" fmla="*/ 67 h 123"/>
              <a:gd name="T8" fmla="*/ 113 w 133"/>
              <a:gd name="T9" fmla="*/ 64 h 123"/>
              <a:gd name="T10" fmla="*/ 124 w 133"/>
              <a:gd name="T11" fmla="*/ 64 h 123"/>
              <a:gd name="T12" fmla="*/ 132 w 133"/>
              <a:gd name="T13" fmla="*/ 56 h 123"/>
              <a:gd name="T14" fmla="*/ 124 w 133"/>
              <a:gd name="T15" fmla="*/ 47 h 123"/>
              <a:gd name="T16" fmla="*/ 90 w 133"/>
              <a:gd name="T17" fmla="*/ 47 h 123"/>
              <a:gd name="T18" fmla="*/ 74 w 133"/>
              <a:gd name="T19" fmla="*/ 23 h 123"/>
              <a:gd name="T20" fmla="*/ 64 w 133"/>
              <a:gd name="T21" fmla="*/ 0 h 123"/>
              <a:gd name="T22" fmla="*/ 54 w 133"/>
              <a:gd name="T23" fmla="*/ 5 h 123"/>
              <a:gd name="T24" fmla="*/ 48 w 133"/>
              <a:gd name="T25" fmla="*/ 33 h 123"/>
              <a:gd name="T26" fmla="*/ 29 w 133"/>
              <a:gd name="T27" fmla="*/ 57 h 123"/>
              <a:gd name="T28" fmla="*/ 0 w 133"/>
              <a:gd name="T29" fmla="*/ 57 h 123"/>
              <a:gd name="T30" fmla="*/ 0 w 133"/>
              <a:gd name="T31" fmla="*/ 114 h 123"/>
              <a:gd name="T32" fmla="*/ 31 w 133"/>
              <a:gd name="T33" fmla="*/ 114 h 123"/>
              <a:gd name="T34" fmla="*/ 54 w 133"/>
              <a:gd name="T35" fmla="*/ 122 h 123"/>
              <a:gd name="T36" fmla="*/ 76 w 133"/>
              <a:gd name="T37" fmla="*/ 123 h 123"/>
              <a:gd name="T38" fmla="*/ 79 w 133"/>
              <a:gd name="T39" fmla="*/ 123 h 123"/>
              <a:gd name="T40" fmla="*/ 105 w 133"/>
              <a:gd name="T41" fmla="*/ 123 h 123"/>
              <a:gd name="T42" fmla="*/ 114 w 133"/>
              <a:gd name="T43" fmla="*/ 114 h 123"/>
              <a:gd name="T44" fmla="*/ 105 w 133"/>
              <a:gd name="T45" fmla="*/ 105 h 123"/>
              <a:gd name="T46" fmla="*/ 103 w 133"/>
              <a:gd name="T47" fmla="*/ 105 h 123"/>
              <a:gd name="T48" fmla="*/ 104 w 133"/>
              <a:gd name="T49" fmla="*/ 103 h 123"/>
              <a:gd name="T50" fmla="*/ 117 w 133"/>
              <a:gd name="T51" fmla="*/ 103 h 123"/>
              <a:gd name="T52" fmla="*/ 125 w 133"/>
              <a:gd name="T53" fmla="*/ 95 h 123"/>
              <a:gd name="T54" fmla="*/ 117 w 133"/>
              <a:gd name="T55" fmla="*/ 86 h 123"/>
              <a:gd name="T56" fmla="*/ 109 w 133"/>
              <a:gd name="T57" fmla="*/ 86 h 123"/>
              <a:gd name="T58" fmla="*/ 110 w 133"/>
              <a:gd name="T59" fmla="*/ 84 h 123"/>
              <a:gd name="T60" fmla="*/ 124 w 133"/>
              <a:gd name="T61" fmla="*/ 8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3" h="123">
                <a:moveTo>
                  <a:pt x="124" y="84"/>
                </a:moveTo>
                <a:cubicBezTo>
                  <a:pt x="129" y="84"/>
                  <a:pt x="133" y="80"/>
                  <a:pt x="133" y="75"/>
                </a:cubicBezTo>
                <a:cubicBezTo>
                  <a:pt x="133" y="71"/>
                  <a:pt x="129" y="67"/>
                  <a:pt x="124" y="67"/>
                </a:cubicBezTo>
                <a:cubicBezTo>
                  <a:pt x="113" y="67"/>
                  <a:pt x="113" y="67"/>
                  <a:pt x="113" y="67"/>
                </a:cubicBezTo>
                <a:cubicBezTo>
                  <a:pt x="113" y="66"/>
                  <a:pt x="113" y="65"/>
                  <a:pt x="113" y="64"/>
                </a:cubicBezTo>
                <a:cubicBezTo>
                  <a:pt x="124" y="64"/>
                  <a:pt x="124" y="64"/>
                  <a:pt x="124" y="64"/>
                </a:cubicBezTo>
                <a:cubicBezTo>
                  <a:pt x="129" y="64"/>
                  <a:pt x="132" y="61"/>
                  <a:pt x="132" y="56"/>
                </a:cubicBezTo>
                <a:cubicBezTo>
                  <a:pt x="132" y="51"/>
                  <a:pt x="129" y="47"/>
                  <a:pt x="124" y="47"/>
                </a:cubicBezTo>
                <a:cubicBezTo>
                  <a:pt x="90" y="47"/>
                  <a:pt x="90" y="47"/>
                  <a:pt x="90" y="47"/>
                </a:cubicBezTo>
                <a:cubicBezTo>
                  <a:pt x="66" y="45"/>
                  <a:pt x="73" y="31"/>
                  <a:pt x="74" y="23"/>
                </a:cubicBezTo>
                <a:cubicBezTo>
                  <a:pt x="75" y="8"/>
                  <a:pt x="69" y="0"/>
                  <a:pt x="64" y="0"/>
                </a:cubicBezTo>
                <a:cubicBezTo>
                  <a:pt x="63" y="0"/>
                  <a:pt x="53" y="1"/>
                  <a:pt x="54" y="5"/>
                </a:cubicBezTo>
                <a:cubicBezTo>
                  <a:pt x="54" y="8"/>
                  <a:pt x="56" y="24"/>
                  <a:pt x="48" y="33"/>
                </a:cubicBezTo>
                <a:cubicBezTo>
                  <a:pt x="42" y="40"/>
                  <a:pt x="33" y="52"/>
                  <a:pt x="29" y="57"/>
                </a:cubicBezTo>
                <a:cubicBezTo>
                  <a:pt x="0" y="57"/>
                  <a:pt x="0" y="57"/>
                  <a:pt x="0" y="57"/>
                </a:cubicBezTo>
                <a:cubicBezTo>
                  <a:pt x="0" y="114"/>
                  <a:pt x="0" y="114"/>
                  <a:pt x="0" y="114"/>
                </a:cubicBezTo>
                <a:cubicBezTo>
                  <a:pt x="31" y="114"/>
                  <a:pt x="31" y="114"/>
                  <a:pt x="31" y="114"/>
                </a:cubicBezTo>
                <a:cubicBezTo>
                  <a:pt x="38" y="119"/>
                  <a:pt x="46" y="121"/>
                  <a:pt x="54" y="122"/>
                </a:cubicBezTo>
                <a:cubicBezTo>
                  <a:pt x="61" y="122"/>
                  <a:pt x="69" y="122"/>
                  <a:pt x="76" y="123"/>
                </a:cubicBezTo>
                <a:cubicBezTo>
                  <a:pt x="77" y="123"/>
                  <a:pt x="78" y="123"/>
                  <a:pt x="79" y="123"/>
                </a:cubicBezTo>
                <a:cubicBezTo>
                  <a:pt x="105" y="123"/>
                  <a:pt x="105" y="123"/>
                  <a:pt x="105" y="123"/>
                </a:cubicBezTo>
                <a:cubicBezTo>
                  <a:pt x="110" y="123"/>
                  <a:pt x="114" y="119"/>
                  <a:pt x="114" y="114"/>
                </a:cubicBezTo>
                <a:cubicBezTo>
                  <a:pt x="114" y="109"/>
                  <a:pt x="110" y="105"/>
                  <a:pt x="105" y="105"/>
                </a:cubicBezTo>
                <a:cubicBezTo>
                  <a:pt x="103" y="105"/>
                  <a:pt x="103" y="105"/>
                  <a:pt x="103" y="105"/>
                </a:cubicBezTo>
                <a:cubicBezTo>
                  <a:pt x="103" y="105"/>
                  <a:pt x="103" y="104"/>
                  <a:pt x="104" y="103"/>
                </a:cubicBezTo>
                <a:cubicBezTo>
                  <a:pt x="117" y="103"/>
                  <a:pt x="117" y="103"/>
                  <a:pt x="117" y="103"/>
                </a:cubicBezTo>
                <a:cubicBezTo>
                  <a:pt x="122" y="103"/>
                  <a:pt x="125" y="99"/>
                  <a:pt x="125" y="95"/>
                </a:cubicBezTo>
                <a:cubicBezTo>
                  <a:pt x="125" y="90"/>
                  <a:pt x="122" y="86"/>
                  <a:pt x="117" y="86"/>
                </a:cubicBezTo>
                <a:cubicBezTo>
                  <a:pt x="109" y="86"/>
                  <a:pt x="109" y="86"/>
                  <a:pt x="109" y="86"/>
                </a:cubicBezTo>
                <a:cubicBezTo>
                  <a:pt x="109" y="85"/>
                  <a:pt x="110" y="85"/>
                  <a:pt x="110" y="84"/>
                </a:cubicBezTo>
                <a:lnTo>
                  <a:pt x="124" y="8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685783"/>
            <a:endParaRPr lang="zh-CN" altLang="en-US" sz="1333">
              <a:solidFill>
                <a:prstClr val="white"/>
              </a:solidFill>
              <a:latin typeface="Calibri Light"/>
              <a:ea typeface="微软雅黑 Light"/>
            </a:endParaRPr>
          </a:p>
        </p:txBody>
      </p:sp>
      <p:sp>
        <p:nvSpPr>
          <p:cNvPr id="35" name="TextBox 34">
            <a:extLst>
              <a:ext uri="{FF2B5EF4-FFF2-40B4-BE49-F238E27FC236}">
                <a16:creationId xmlns:a16="http://schemas.microsoft.com/office/drawing/2014/main" id="{82DDD738-5732-4C7E-869F-C05303507187}"/>
              </a:ext>
            </a:extLst>
          </p:cNvPr>
          <p:cNvSpPr txBox="1"/>
          <p:nvPr/>
        </p:nvSpPr>
        <p:spPr>
          <a:xfrm>
            <a:off x="8760074" y="5305692"/>
            <a:ext cx="1785895" cy="369332"/>
          </a:xfrm>
          <a:prstGeom prst="rect">
            <a:avLst/>
          </a:prstGeom>
          <a:noFill/>
        </p:spPr>
        <p:txBody>
          <a:bodyPr wrap="square" lIns="91440" tIns="45720" rIns="91440" bIns="45720" rtlCol="0">
            <a:spAutoFit/>
          </a:bodyPr>
          <a:lstStyle/>
          <a:p>
            <a:pPr defTabSz="914377"/>
            <a:r>
              <a:rPr lang="zh-CN" altLang="en-US" b="1" dirty="0">
                <a:solidFill>
                  <a:srgbClr val="2F2F2F"/>
                </a:solidFill>
                <a:latin typeface="微软雅黑" panose="020B0503020204020204" pitchFamily="34" charset="-122"/>
                <a:ea typeface="微软雅黑" panose="020B0503020204020204" pitchFamily="34" charset="-122"/>
              </a:rPr>
              <a:t>请输入你的标题</a:t>
            </a:r>
          </a:p>
        </p:txBody>
      </p:sp>
      <p:sp>
        <p:nvSpPr>
          <p:cNvPr id="36" name="矩形 35">
            <a:extLst>
              <a:ext uri="{FF2B5EF4-FFF2-40B4-BE49-F238E27FC236}">
                <a16:creationId xmlns:a16="http://schemas.microsoft.com/office/drawing/2014/main" id="{04618036-591E-4361-9A0F-DF369D979354}"/>
              </a:ext>
            </a:extLst>
          </p:cNvPr>
          <p:cNvSpPr/>
          <p:nvPr/>
        </p:nvSpPr>
        <p:spPr>
          <a:xfrm>
            <a:off x="8760075" y="5632401"/>
            <a:ext cx="2795123" cy="532903"/>
          </a:xfrm>
          <a:prstGeom prst="rect">
            <a:avLst/>
          </a:prstGeom>
          <a:noFill/>
        </p:spPr>
        <p:txBody>
          <a:bodyPr wrap="square" lIns="91440" tIns="45720" rIns="91440" bIns="45720" rtlCol="0">
            <a:spAutoFit/>
          </a:bodyPr>
          <a:lstStyle/>
          <a:p>
            <a:pPr defTabSz="914377" fontAlgn="base">
              <a:lnSpc>
                <a:spcPct val="125000"/>
              </a:lnSpc>
              <a:spcBef>
                <a:spcPct val="0"/>
              </a:spcBef>
              <a:spcAft>
                <a:spcPct val="0"/>
              </a:spcAft>
            </a:pPr>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a:t>
            </a:r>
            <a:endPar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37" name="KSO_Shape">
            <a:extLst>
              <a:ext uri="{FF2B5EF4-FFF2-40B4-BE49-F238E27FC236}">
                <a16:creationId xmlns:a16="http://schemas.microsoft.com/office/drawing/2014/main" id="{BB9A7FE7-03E2-4D1D-9959-9CD9AAA5ABC6}"/>
              </a:ext>
            </a:extLst>
          </p:cNvPr>
          <p:cNvSpPr>
            <a:spLocks/>
          </p:cNvSpPr>
          <p:nvPr/>
        </p:nvSpPr>
        <p:spPr bwMode="auto">
          <a:xfrm>
            <a:off x="8334373" y="5530276"/>
            <a:ext cx="255785" cy="307557"/>
          </a:xfrm>
          <a:custGeom>
            <a:avLst/>
            <a:gdLst>
              <a:gd name="T0" fmla="*/ 1027535 w 3807"/>
              <a:gd name="T1" fmla="*/ 421530 h 4578"/>
              <a:gd name="T2" fmla="*/ 1012969 w 3807"/>
              <a:gd name="T3" fmla="*/ 343716 h 4578"/>
              <a:gd name="T4" fmla="*/ 1007143 w 3807"/>
              <a:gd name="T5" fmla="*/ 311258 h 4578"/>
              <a:gd name="T6" fmla="*/ 986334 w 3807"/>
              <a:gd name="T7" fmla="*/ 272559 h 4578"/>
              <a:gd name="T8" fmla="*/ 1073314 w 3807"/>
              <a:gd name="T9" fmla="*/ 24551 h 4578"/>
              <a:gd name="T10" fmla="*/ 885204 w 3807"/>
              <a:gd name="T11" fmla="*/ 8322 h 4578"/>
              <a:gd name="T12" fmla="*/ 685024 w 3807"/>
              <a:gd name="T13" fmla="*/ 99453 h 4578"/>
              <a:gd name="T14" fmla="*/ 568495 w 3807"/>
              <a:gd name="T15" fmla="*/ 26216 h 4578"/>
              <a:gd name="T16" fmla="*/ 476936 w 3807"/>
              <a:gd name="T17" fmla="*/ 89882 h 4578"/>
              <a:gd name="T18" fmla="*/ 605534 w 3807"/>
              <a:gd name="T19" fmla="*/ 303768 h 4578"/>
              <a:gd name="T20" fmla="*/ 574321 w 3807"/>
              <a:gd name="T21" fmla="*/ 334977 h 4578"/>
              <a:gd name="T22" fmla="*/ 598459 w 3807"/>
              <a:gd name="T23" fmla="*/ 377421 h 4578"/>
              <a:gd name="T24" fmla="*/ 325032 w 3807"/>
              <a:gd name="T25" fmla="*/ 603375 h 4578"/>
              <a:gd name="T26" fmla="*/ 174377 w 3807"/>
              <a:gd name="T27" fmla="*/ 800200 h 4578"/>
              <a:gd name="T28" fmla="*/ 37040 w 3807"/>
              <a:gd name="T29" fmla="*/ 1164305 h 4578"/>
              <a:gd name="T30" fmla="*/ 9156 w 3807"/>
              <a:gd name="T31" fmla="*/ 1559204 h 4578"/>
              <a:gd name="T32" fmla="*/ 68253 w 3807"/>
              <a:gd name="T33" fmla="*/ 1722739 h 4578"/>
              <a:gd name="T34" fmla="*/ 192689 w 3807"/>
              <a:gd name="T35" fmla="*/ 1839669 h 4578"/>
              <a:gd name="T36" fmla="*/ 395366 w 3807"/>
              <a:gd name="T37" fmla="*/ 1892516 h 4578"/>
              <a:gd name="T38" fmla="*/ 1220640 w 3807"/>
              <a:gd name="T39" fmla="*/ 1889604 h 4578"/>
              <a:gd name="T40" fmla="*/ 1412081 w 3807"/>
              <a:gd name="T41" fmla="*/ 1827185 h 4578"/>
              <a:gd name="T42" fmla="*/ 1527361 w 3807"/>
              <a:gd name="T43" fmla="*/ 1703182 h 4578"/>
              <a:gd name="T44" fmla="*/ 1581464 w 3807"/>
              <a:gd name="T45" fmla="*/ 1510102 h 4578"/>
              <a:gd name="T46" fmla="*/ 1533604 w 3807"/>
              <a:gd name="T47" fmla="*/ 1111042 h 4578"/>
              <a:gd name="T48" fmla="*/ 1388359 w 3807"/>
              <a:gd name="T49" fmla="*/ 762333 h 4578"/>
              <a:gd name="T50" fmla="*/ 1125753 w 3807"/>
              <a:gd name="T51" fmla="*/ 1626615 h 4578"/>
              <a:gd name="T52" fmla="*/ 969271 w 3807"/>
              <a:gd name="T53" fmla="*/ 1655328 h 4578"/>
              <a:gd name="T54" fmla="*/ 717485 w 3807"/>
              <a:gd name="T55" fmla="*/ 1631609 h 4578"/>
              <a:gd name="T56" fmla="*/ 531039 w 3807"/>
              <a:gd name="T57" fmla="*/ 1654495 h 4578"/>
              <a:gd name="T58" fmla="*/ 500658 w 3807"/>
              <a:gd name="T59" fmla="*/ 1596239 h 4578"/>
              <a:gd name="T60" fmla="*/ 608447 w 3807"/>
              <a:gd name="T61" fmla="*/ 1495121 h 4578"/>
              <a:gd name="T62" fmla="*/ 643822 w 3807"/>
              <a:gd name="T63" fmla="*/ 1398581 h 4578"/>
              <a:gd name="T64" fmla="*/ 433654 w 3807"/>
              <a:gd name="T65" fmla="*/ 1333666 h 4578"/>
              <a:gd name="T66" fmla="*/ 442394 w 3807"/>
              <a:gd name="T67" fmla="*/ 1266255 h 4578"/>
              <a:gd name="T68" fmla="*/ 459457 w 3807"/>
              <a:gd name="T69" fmla="*/ 1180534 h 4578"/>
              <a:gd name="T70" fmla="*/ 422417 w 3807"/>
              <a:gd name="T71" fmla="*/ 1121861 h 4578"/>
              <a:gd name="T72" fmla="*/ 479849 w 3807"/>
              <a:gd name="T73" fmla="*/ 1068598 h 4578"/>
              <a:gd name="T74" fmla="*/ 581812 w 3807"/>
              <a:gd name="T75" fmla="*/ 896324 h 4578"/>
              <a:gd name="T76" fmla="*/ 696260 w 3807"/>
              <a:gd name="T77" fmla="*/ 757339 h 4578"/>
              <a:gd name="T78" fmla="*/ 881874 w 3807"/>
              <a:gd name="T79" fmla="*/ 720721 h 4578"/>
              <a:gd name="T80" fmla="*/ 1050425 w 3807"/>
              <a:gd name="T81" fmla="*/ 779394 h 4578"/>
              <a:gd name="T82" fmla="*/ 1151555 w 3807"/>
              <a:gd name="T83" fmla="*/ 917546 h 4578"/>
              <a:gd name="T84" fmla="*/ 1133660 w 3807"/>
              <a:gd name="T85" fmla="*/ 993280 h 4578"/>
              <a:gd name="T86" fmla="*/ 1076644 w 3807"/>
              <a:gd name="T87" fmla="*/ 969977 h 4578"/>
              <a:gd name="T88" fmla="*/ 1002981 w 3807"/>
              <a:gd name="T89" fmla="*/ 843476 h 4578"/>
              <a:gd name="T90" fmla="*/ 901018 w 3807"/>
              <a:gd name="T91" fmla="*/ 794790 h 4578"/>
              <a:gd name="T92" fmla="*/ 785322 w 3807"/>
              <a:gd name="T93" fmla="*/ 811435 h 4578"/>
              <a:gd name="T94" fmla="*/ 715820 w 3807"/>
              <a:gd name="T95" fmla="*/ 887585 h 4578"/>
              <a:gd name="T96" fmla="*/ 726225 w 3807"/>
              <a:gd name="T97" fmla="*/ 1059027 h 4578"/>
              <a:gd name="T98" fmla="*/ 970519 w 3807"/>
              <a:gd name="T99" fmla="*/ 1106048 h 4578"/>
              <a:gd name="T100" fmla="*/ 940555 w 3807"/>
              <a:gd name="T101" fmla="*/ 1175957 h 4578"/>
              <a:gd name="T102" fmla="*/ 928070 w 3807"/>
              <a:gd name="T103" fmla="*/ 1261678 h 4578"/>
              <a:gd name="T104" fmla="*/ 970103 w 3807"/>
              <a:gd name="T105" fmla="*/ 1320767 h 4578"/>
              <a:gd name="T106" fmla="*/ 903515 w 3807"/>
              <a:gd name="T107" fmla="*/ 1375695 h 4578"/>
              <a:gd name="T108" fmla="*/ 739959 w 3807"/>
              <a:gd name="T109" fmla="*/ 1503028 h 4578"/>
              <a:gd name="T110" fmla="*/ 759103 w 3807"/>
              <a:gd name="T111" fmla="*/ 1554626 h 4578"/>
              <a:gd name="T112" fmla="*/ 1006727 w 3807"/>
              <a:gd name="T113" fmla="*/ 1570855 h 4578"/>
              <a:gd name="T114" fmla="*/ 1138238 w 3807"/>
              <a:gd name="T115" fmla="*/ 1524250 h 4578"/>
              <a:gd name="T116" fmla="*/ 1182352 w 3807"/>
              <a:gd name="T117" fmla="*/ 1548801 h 45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07" h="4578">
                <a:moveTo>
                  <a:pt x="3118" y="1530"/>
                </a:moveTo>
                <a:lnTo>
                  <a:pt x="3118" y="1530"/>
                </a:lnTo>
                <a:lnTo>
                  <a:pt x="3099" y="1512"/>
                </a:lnTo>
                <a:lnTo>
                  <a:pt x="3077" y="1494"/>
                </a:lnTo>
                <a:lnTo>
                  <a:pt x="3031" y="1454"/>
                </a:lnTo>
                <a:lnTo>
                  <a:pt x="2980" y="1413"/>
                </a:lnTo>
                <a:lnTo>
                  <a:pt x="2925" y="1371"/>
                </a:lnTo>
                <a:lnTo>
                  <a:pt x="2809" y="1285"/>
                </a:lnTo>
                <a:lnTo>
                  <a:pt x="2692" y="1197"/>
                </a:lnTo>
                <a:lnTo>
                  <a:pt x="2636" y="1154"/>
                </a:lnTo>
                <a:lnTo>
                  <a:pt x="2582" y="1112"/>
                </a:lnTo>
                <a:lnTo>
                  <a:pt x="2533" y="1071"/>
                </a:lnTo>
                <a:lnTo>
                  <a:pt x="2510" y="1052"/>
                </a:lnTo>
                <a:lnTo>
                  <a:pt x="2489" y="1031"/>
                </a:lnTo>
                <a:lnTo>
                  <a:pt x="2469" y="1013"/>
                </a:lnTo>
                <a:lnTo>
                  <a:pt x="2451" y="995"/>
                </a:lnTo>
                <a:lnTo>
                  <a:pt x="2434" y="976"/>
                </a:lnTo>
                <a:lnTo>
                  <a:pt x="2419" y="959"/>
                </a:lnTo>
                <a:lnTo>
                  <a:pt x="2407" y="943"/>
                </a:lnTo>
                <a:lnTo>
                  <a:pt x="2396" y="926"/>
                </a:lnTo>
                <a:lnTo>
                  <a:pt x="2388" y="911"/>
                </a:lnTo>
                <a:lnTo>
                  <a:pt x="2383" y="897"/>
                </a:lnTo>
                <a:lnTo>
                  <a:pt x="2370" y="857"/>
                </a:lnTo>
                <a:lnTo>
                  <a:pt x="2386" y="854"/>
                </a:lnTo>
                <a:lnTo>
                  <a:pt x="2400" y="850"/>
                </a:lnTo>
                <a:lnTo>
                  <a:pt x="2413" y="844"/>
                </a:lnTo>
                <a:lnTo>
                  <a:pt x="2424" y="836"/>
                </a:lnTo>
                <a:lnTo>
                  <a:pt x="2434" y="826"/>
                </a:lnTo>
                <a:lnTo>
                  <a:pt x="2437" y="821"/>
                </a:lnTo>
                <a:lnTo>
                  <a:pt x="2440" y="816"/>
                </a:lnTo>
                <a:lnTo>
                  <a:pt x="2443" y="811"/>
                </a:lnTo>
                <a:lnTo>
                  <a:pt x="2445" y="805"/>
                </a:lnTo>
                <a:lnTo>
                  <a:pt x="2446" y="799"/>
                </a:lnTo>
                <a:lnTo>
                  <a:pt x="2446" y="794"/>
                </a:lnTo>
                <a:lnTo>
                  <a:pt x="2446" y="787"/>
                </a:lnTo>
                <a:lnTo>
                  <a:pt x="2444" y="781"/>
                </a:lnTo>
                <a:lnTo>
                  <a:pt x="2442" y="775"/>
                </a:lnTo>
                <a:lnTo>
                  <a:pt x="2439" y="768"/>
                </a:lnTo>
                <a:lnTo>
                  <a:pt x="2436" y="762"/>
                </a:lnTo>
                <a:lnTo>
                  <a:pt x="2431" y="757"/>
                </a:lnTo>
                <a:lnTo>
                  <a:pt x="2425" y="752"/>
                </a:lnTo>
                <a:lnTo>
                  <a:pt x="2420" y="748"/>
                </a:lnTo>
                <a:lnTo>
                  <a:pt x="2414" y="744"/>
                </a:lnTo>
                <a:lnTo>
                  <a:pt x="2407" y="740"/>
                </a:lnTo>
                <a:lnTo>
                  <a:pt x="2400" y="737"/>
                </a:lnTo>
                <a:lnTo>
                  <a:pt x="2392" y="734"/>
                </a:lnTo>
                <a:lnTo>
                  <a:pt x="2384" y="732"/>
                </a:lnTo>
                <a:lnTo>
                  <a:pt x="2376" y="731"/>
                </a:lnTo>
                <a:lnTo>
                  <a:pt x="2366" y="730"/>
                </a:lnTo>
                <a:lnTo>
                  <a:pt x="2357" y="730"/>
                </a:lnTo>
                <a:lnTo>
                  <a:pt x="2352" y="730"/>
                </a:lnTo>
                <a:lnTo>
                  <a:pt x="2354" y="716"/>
                </a:lnTo>
                <a:lnTo>
                  <a:pt x="2356" y="704"/>
                </a:lnTo>
                <a:lnTo>
                  <a:pt x="2359" y="691"/>
                </a:lnTo>
                <a:lnTo>
                  <a:pt x="2362" y="680"/>
                </a:lnTo>
                <a:lnTo>
                  <a:pt x="2370" y="655"/>
                </a:lnTo>
                <a:lnTo>
                  <a:pt x="2382" y="630"/>
                </a:lnTo>
                <a:lnTo>
                  <a:pt x="2395" y="604"/>
                </a:lnTo>
                <a:lnTo>
                  <a:pt x="2410" y="577"/>
                </a:lnTo>
                <a:lnTo>
                  <a:pt x="2445" y="515"/>
                </a:lnTo>
                <a:lnTo>
                  <a:pt x="2464" y="479"/>
                </a:lnTo>
                <a:lnTo>
                  <a:pt x="2486" y="438"/>
                </a:lnTo>
                <a:lnTo>
                  <a:pt x="2507" y="394"/>
                </a:lnTo>
                <a:lnTo>
                  <a:pt x="2530" y="343"/>
                </a:lnTo>
                <a:lnTo>
                  <a:pt x="2554" y="286"/>
                </a:lnTo>
                <a:lnTo>
                  <a:pt x="2578" y="222"/>
                </a:lnTo>
                <a:lnTo>
                  <a:pt x="2602" y="152"/>
                </a:lnTo>
                <a:lnTo>
                  <a:pt x="2614" y="113"/>
                </a:lnTo>
                <a:lnTo>
                  <a:pt x="2627" y="74"/>
                </a:lnTo>
                <a:lnTo>
                  <a:pt x="2579" y="59"/>
                </a:lnTo>
                <a:lnTo>
                  <a:pt x="2535" y="47"/>
                </a:lnTo>
                <a:lnTo>
                  <a:pt x="2494" y="36"/>
                </a:lnTo>
                <a:lnTo>
                  <a:pt x="2455" y="27"/>
                </a:lnTo>
                <a:lnTo>
                  <a:pt x="2418" y="19"/>
                </a:lnTo>
                <a:lnTo>
                  <a:pt x="2384" y="13"/>
                </a:lnTo>
                <a:lnTo>
                  <a:pt x="2352" y="8"/>
                </a:lnTo>
                <a:lnTo>
                  <a:pt x="2322" y="3"/>
                </a:lnTo>
                <a:lnTo>
                  <a:pt x="2293" y="1"/>
                </a:lnTo>
                <a:lnTo>
                  <a:pt x="2265" y="0"/>
                </a:lnTo>
                <a:lnTo>
                  <a:pt x="2240" y="0"/>
                </a:lnTo>
                <a:lnTo>
                  <a:pt x="2216" y="2"/>
                </a:lnTo>
                <a:lnTo>
                  <a:pt x="2193" y="5"/>
                </a:lnTo>
                <a:lnTo>
                  <a:pt x="2171" y="10"/>
                </a:lnTo>
                <a:lnTo>
                  <a:pt x="2148" y="14"/>
                </a:lnTo>
                <a:lnTo>
                  <a:pt x="2127" y="20"/>
                </a:lnTo>
                <a:lnTo>
                  <a:pt x="2107" y="27"/>
                </a:lnTo>
                <a:lnTo>
                  <a:pt x="2086" y="35"/>
                </a:lnTo>
                <a:lnTo>
                  <a:pt x="2065" y="44"/>
                </a:lnTo>
                <a:lnTo>
                  <a:pt x="2044" y="54"/>
                </a:lnTo>
                <a:lnTo>
                  <a:pt x="2002" y="78"/>
                </a:lnTo>
                <a:lnTo>
                  <a:pt x="1957" y="103"/>
                </a:lnTo>
                <a:lnTo>
                  <a:pt x="1907" y="132"/>
                </a:lnTo>
                <a:lnTo>
                  <a:pt x="1852" y="163"/>
                </a:lnTo>
                <a:lnTo>
                  <a:pt x="1791" y="197"/>
                </a:lnTo>
                <a:lnTo>
                  <a:pt x="1757" y="215"/>
                </a:lnTo>
                <a:lnTo>
                  <a:pt x="1720" y="234"/>
                </a:lnTo>
                <a:lnTo>
                  <a:pt x="1694" y="238"/>
                </a:lnTo>
                <a:lnTo>
                  <a:pt x="1670" y="240"/>
                </a:lnTo>
                <a:lnTo>
                  <a:pt x="1646" y="239"/>
                </a:lnTo>
                <a:lnTo>
                  <a:pt x="1624" y="237"/>
                </a:lnTo>
                <a:lnTo>
                  <a:pt x="1603" y="233"/>
                </a:lnTo>
                <a:lnTo>
                  <a:pt x="1584" y="225"/>
                </a:lnTo>
                <a:lnTo>
                  <a:pt x="1566" y="218"/>
                </a:lnTo>
                <a:lnTo>
                  <a:pt x="1548" y="209"/>
                </a:lnTo>
                <a:lnTo>
                  <a:pt x="1532" y="199"/>
                </a:lnTo>
                <a:lnTo>
                  <a:pt x="1516" y="188"/>
                </a:lnTo>
                <a:lnTo>
                  <a:pt x="1500" y="176"/>
                </a:lnTo>
                <a:lnTo>
                  <a:pt x="1486" y="162"/>
                </a:lnTo>
                <a:lnTo>
                  <a:pt x="1457" y="136"/>
                </a:lnTo>
                <a:lnTo>
                  <a:pt x="1428" y="109"/>
                </a:lnTo>
                <a:lnTo>
                  <a:pt x="1413" y="97"/>
                </a:lnTo>
                <a:lnTo>
                  <a:pt x="1398" y="85"/>
                </a:lnTo>
                <a:lnTo>
                  <a:pt x="1382" y="73"/>
                </a:lnTo>
                <a:lnTo>
                  <a:pt x="1366" y="63"/>
                </a:lnTo>
                <a:lnTo>
                  <a:pt x="1350" y="53"/>
                </a:lnTo>
                <a:lnTo>
                  <a:pt x="1331" y="45"/>
                </a:lnTo>
                <a:lnTo>
                  <a:pt x="1313" y="38"/>
                </a:lnTo>
                <a:lnTo>
                  <a:pt x="1293" y="33"/>
                </a:lnTo>
                <a:lnTo>
                  <a:pt x="1271" y="30"/>
                </a:lnTo>
                <a:lnTo>
                  <a:pt x="1249" y="29"/>
                </a:lnTo>
                <a:lnTo>
                  <a:pt x="1225" y="31"/>
                </a:lnTo>
                <a:lnTo>
                  <a:pt x="1199" y="35"/>
                </a:lnTo>
                <a:lnTo>
                  <a:pt x="1171" y="41"/>
                </a:lnTo>
                <a:lnTo>
                  <a:pt x="1142" y="50"/>
                </a:lnTo>
                <a:lnTo>
                  <a:pt x="1110" y="63"/>
                </a:lnTo>
                <a:lnTo>
                  <a:pt x="1077" y="79"/>
                </a:lnTo>
                <a:lnTo>
                  <a:pt x="1112" y="150"/>
                </a:lnTo>
                <a:lnTo>
                  <a:pt x="1146" y="216"/>
                </a:lnTo>
                <a:lnTo>
                  <a:pt x="1179" y="275"/>
                </a:lnTo>
                <a:lnTo>
                  <a:pt x="1211" y="330"/>
                </a:lnTo>
                <a:lnTo>
                  <a:pt x="1242" y="379"/>
                </a:lnTo>
                <a:lnTo>
                  <a:pt x="1270" y="424"/>
                </a:lnTo>
                <a:lnTo>
                  <a:pt x="1298" y="465"/>
                </a:lnTo>
                <a:lnTo>
                  <a:pt x="1324" y="503"/>
                </a:lnTo>
                <a:lnTo>
                  <a:pt x="1370" y="568"/>
                </a:lnTo>
                <a:lnTo>
                  <a:pt x="1390" y="597"/>
                </a:lnTo>
                <a:lnTo>
                  <a:pt x="1408" y="625"/>
                </a:lnTo>
                <a:lnTo>
                  <a:pt x="1423" y="652"/>
                </a:lnTo>
                <a:lnTo>
                  <a:pt x="1436" y="678"/>
                </a:lnTo>
                <a:lnTo>
                  <a:pt x="1442" y="691"/>
                </a:lnTo>
                <a:lnTo>
                  <a:pt x="1447" y="704"/>
                </a:lnTo>
                <a:lnTo>
                  <a:pt x="1452" y="716"/>
                </a:lnTo>
                <a:lnTo>
                  <a:pt x="1455" y="730"/>
                </a:lnTo>
                <a:lnTo>
                  <a:pt x="1439" y="733"/>
                </a:lnTo>
                <a:lnTo>
                  <a:pt x="1425" y="738"/>
                </a:lnTo>
                <a:lnTo>
                  <a:pt x="1412" y="744"/>
                </a:lnTo>
                <a:lnTo>
                  <a:pt x="1401" y="751"/>
                </a:lnTo>
                <a:lnTo>
                  <a:pt x="1391" y="760"/>
                </a:lnTo>
                <a:lnTo>
                  <a:pt x="1387" y="765"/>
                </a:lnTo>
                <a:lnTo>
                  <a:pt x="1384" y="770"/>
                </a:lnTo>
                <a:lnTo>
                  <a:pt x="1382" y="776"/>
                </a:lnTo>
                <a:lnTo>
                  <a:pt x="1380" y="782"/>
                </a:lnTo>
                <a:lnTo>
                  <a:pt x="1379" y="788"/>
                </a:lnTo>
                <a:lnTo>
                  <a:pt x="1378" y="794"/>
                </a:lnTo>
                <a:lnTo>
                  <a:pt x="1379" y="799"/>
                </a:lnTo>
                <a:lnTo>
                  <a:pt x="1380" y="805"/>
                </a:lnTo>
                <a:lnTo>
                  <a:pt x="1382" y="811"/>
                </a:lnTo>
                <a:lnTo>
                  <a:pt x="1384" y="816"/>
                </a:lnTo>
                <a:lnTo>
                  <a:pt x="1387" y="821"/>
                </a:lnTo>
                <a:lnTo>
                  <a:pt x="1391" y="826"/>
                </a:lnTo>
                <a:lnTo>
                  <a:pt x="1401" y="836"/>
                </a:lnTo>
                <a:lnTo>
                  <a:pt x="1412" y="843"/>
                </a:lnTo>
                <a:lnTo>
                  <a:pt x="1425" y="850"/>
                </a:lnTo>
                <a:lnTo>
                  <a:pt x="1439" y="854"/>
                </a:lnTo>
                <a:lnTo>
                  <a:pt x="1455" y="857"/>
                </a:lnTo>
                <a:lnTo>
                  <a:pt x="1454" y="866"/>
                </a:lnTo>
                <a:lnTo>
                  <a:pt x="1451" y="876"/>
                </a:lnTo>
                <a:lnTo>
                  <a:pt x="1445" y="892"/>
                </a:lnTo>
                <a:lnTo>
                  <a:pt x="1438" y="907"/>
                </a:lnTo>
                <a:lnTo>
                  <a:pt x="1428" y="923"/>
                </a:lnTo>
                <a:lnTo>
                  <a:pt x="1416" y="941"/>
                </a:lnTo>
                <a:lnTo>
                  <a:pt x="1401" y="959"/>
                </a:lnTo>
                <a:lnTo>
                  <a:pt x="1384" y="977"/>
                </a:lnTo>
                <a:lnTo>
                  <a:pt x="1366" y="997"/>
                </a:lnTo>
                <a:lnTo>
                  <a:pt x="1346" y="1016"/>
                </a:lnTo>
                <a:lnTo>
                  <a:pt x="1323" y="1035"/>
                </a:lnTo>
                <a:lnTo>
                  <a:pt x="1300" y="1056"/>
                </a:lnTo>
                <a:lnTo>
                  <a:pt x="1249" y="1097"/>
                </a:lnTo>
                <a:lnTo>
                  <a:pt x="1194" y="1141"/>
                </a:lnTo>
                <a:lnTo>
                  <a:pt x="1136" y="1185"/>
                </a:lnTo>
                <a:lnTo>
                  <a:pt x="1014" y="1275"/>
                </a:lnTo>
                <a:lnTo>
                  <a:pt x="893" y="1363"/>
                </a:lnTo>
                <a:lnTo>
                  <a:pt x="835" y="1407"/>
                </a:lnTo>
                <a:lnTo>
                  <a:pt x="781" y="1450"/>
                </a:lnTo>
                <a:lnTo>
                  <a:pt x="732" y="1491"/>
                </a:lnTo>
                <a:lnTo>
                  <a:pt x="710" y="1511"/>
                </a:lnTo>
                <a:lnTo>
                  <a:pt x="689" y="1530"/>
                </a:lnTo>
                <a:lnTo>
                  <a:pt x="666" y="1554"/>
                </a:lnTo>
                <a:lnTo>
                  <a:pt x="643" y="1579"/>
                </a:lnTo>
                <a:lnTo>
                  <a:pt x="619" y="1608"/>
                </a:lnTo>
                <a:lnTo>
                  <a:pt x="595" y="1639"/>
                </a:lnTo>
                <a:lnTo>
                  <a:pt x="570" y="1673"/>
                </a:lnTo>
                <a:lnTo>
                  <a:pt x="546" y="1709"/>
                </a:lnTo>
                <a:lnTo>
                  <a:pt x="520" y="1747"/>
                </a:lnTo>
                <a:lnTo>
                  <a:pt x="495" y="1788"/>
                </a:lnTo>
                <a:lnTo>
                  <a:pt x="470" y="1832"/>
                </a:lnTo>
                <a:lnTo>
                  <a:pt x="444" y="1877"/>
                </a:lnTo>
                <a:lnTo>
                  <a:pt x="419" y="1923"/>
                </a:lnTo>
                <a:lnTo>
                  <a:pt x="393" y="1972"/>
                </a:lnTo>
                <a:lnTo>
                  <a:pt x="369" y="2023"/>
                </a:lnTo>
                <a:lnTo>
                  <a:pt x="343" y="2076"/>
                </a:lnTo>
                <a:lnTo>
                  <a:pt x="319" y="2130"/>
                </a:lnTo>
                <a:lnTo>
                  <a:pt x="294" y="2185"/>
                </a:lnTo>
                <a:lnTo>
                  <a:pt x="271" y="2242"/>
                </a:lnTo>
                <a:lnTo>
                  <a:pt x="247" y="2300"/>
                </a:lnTo>
                <a:lnTo>
                  <a:pt x="224" y="2359"/>
                </a:lnTo>
                <a:lnTo>
                  <a:pt x="203" y="2420"/>
                </a:lnTo>
                <a:lnTo>
                  <a:pt x="181" y="2482"/>
                </a:lnTo>
                <a:lnTo>
                  <a:pt x="161" y="2544"/>
                </a:lnTo>
                <a:lnTo>
                  <a:pt x="141" y="2606"/>
                </a:lnTo>
                <a:lnTo>
                  <a:pt x="122" y="2670"/>
                </a:lnTo>
                <a:lnTo>
                  <a:pt x="105" y="2733"/>
                </a:lnTo>
                <a:lnTo>
                  <a:pt x="89" y="2798"/>
                </a:lnTo>
                <a:lnTo>
                  <a:pt x="73" y="2863"/>
                </a:lnTo>
                <a:lnTo>
                  <a:pt x="59" y="2928"/>
                </a:lnTo>
                <a:lnTo>
                  <a:pt x="46" y="2993"/>
                </a:lnTo>
                <a:lnTo>
                  <a:pt x="35" y="3058"/>
                </a:lnTo>
                <a:lnTo>
                  <a:pt x="24" y="3123"/>
                </a:lnTo>
                <a:lnTo>
                  <a:pt x="16" y="3188"/>
                </a:lnTo>
                <a:lnTo>
                  <a:pt x="10" y="3253"/>
                </a:lnTo>
                <a:lnTo>
                  <a:pt x="5" y="3317"/>
                </a:lnTo>
                <a:lnTo>
                  <a:pt x="1" y="3380"/>
                </a:lnTo>
                <a:lnTo>
                  <a:pt x="0" y="3443"/>
                </a:lnTo>
                <a:lnTo>
                  <a:pt x="0" y="3505"/>
                </a:lnTo>
                <a:lnTo>
                  <a:pt x="3" y="3567"/>
                </a:lnTo>
                <a:lnTo>
                  <a:pt x="7" y="3629"/>
                </a:lnTo>
                <a:lnTo>
                  <a:pt x="13" y="3688"/>
                </a:lnTo>
                <a:lnTo>
                  <a:pt x="22" y="3747"/>
                </a:lnTo>
                <a:lnTo>
                  <a:pt x="27" y="3775"/>
                </a:lnTo>
                <a:lnTo>
                  <a:pt x="32" y="3804"/>
                </a:lnTo>
                <a:lnTo>
                  <a:pt x="40" y="3832"/>
                </a:lnTo>
                <a:lnTo>
                  <a:pt x="46" y="3860"/>
                </a:lnTo>
                <a:lnTo>
                  <a:pt x="54" y="3887"/>
                </a:lnTo>
                <a:lnTo>
                  <a:pt x="62" y="3914"/>
                </a:lnTo>
                <a:lnTo>
                  <a:pt x="70" y="3941"/>
                </a:lnTo>
                <a:lnTo>
                  <a:pt x="80" y="3968"/>
                </a:lnTo>
                <a:lnTo>
                  <a:pt x="90" y="3993"/>
                </a:lnTo>
                <a:lnTo>
                  <a:pt x="101" y="4019"/>
                </a:lnTo>
                <a:lnTo>
                  <a:pt x="112" y="4044"/>
                </a:lnTo>
                <a:lnTo>
                  <a:pt x="124" y="4069"/>
                </a:lnTo>
                <a:lnTo>
                  <a:pt x="136" y="4093"/>
                </a:lnTo>
                <a:lnTo>
                  <a:pt x="150" y="4116"/>
                </a:lnTo>
                <a:lnTo>
                  <a:pt x="164" y="4140"/>
                </a:lnTo>
                <a:lnTo>
                  <a:pt x="179" y="4162"/>
                </a:lnTo>
                <a:lnTo>
                  <a:pt x="194" y="4185"/>
                </a:lnTo>
                <a:lnTo>
                  <a:pt x="211" y="4206"/>
                </a:lnTo>
                <a:lnTo>
                  <a:pt x="227" y="4227"/>
                </a:lnTo>
                <a:lnTo>
                  <a:pt x="244" y="4248"/>
                </a:lnTo>
                <a:lnTo>
                  <a:pt x="263" y="4268"/>
                </a:lnTo>
                <a:lnTo>
                  <a:pt x="282" y="4288"/>
                </a:lnTo>
                <a:lnTo>
                  <a:pt x="302" y="4307"/>
                </a:lnTo>
                <a:lnTo>
                  <a:pt x="323" y="4325"/>
                </a:lnTo>
                <a:lnTo>
                  <a:pt x="344" y="4343"/>
                </a:lnTo>
                <a:lnTo>
                  <a:pt x="367" y="4360"/>
                </a:lnTo>
                <a:lnTo>
                  <a:pt x="389" y="4376"/>
                </a:lnTo>
                <a:lnTo>
                  <a:pt x="413" y="4391"/>
                </a:lnTo>
                <a:lnTo>
                  <a:pt x="438" y="4407"/>
                </a:lnTo>
                <a:lnTo>
                  <a:pt x="463" y="4421"/>
                </a:lnTo>
                <a:lnTo>
                  <a:pt x="490" y="4435"/>
                </a:lnTo>
                <a:lnTo>
                  <a:pt x="516" y="4449"/>
                </a:lnTo>
                <a:lnTo>
                  <a:pt x="545" y="4461"/>
                </a:lnTo>
                <a:lnTo>
                  <a:pt x="573" y="4472"/>
                </a:lnTo>
                <a:lnTo>
                  <a:pt x="603" y="4483"/>
                </a:lnTo>
                <a:lnTo>
                  <a:pt x="634" y="4493"/>
                </a:lnTo>
                <a:lnTo>
                  <a:pt x="665" y="4503"/>
                </a:lnTo>
                <a:lnTo>
                  <a:pt x="698" y="4511"/>
                </a:lnTo>
                <a:lnTo>
                  <a:pt x="731" y="4519"/>
                </a:lnTo>
                <a:lnTo>
                  <a:pt x="765" y="4526"/>
                </a:lnTo>
                <a:lnTo>
                  <a:pt x="801" y="4532"/>
                </a:lnTo>
                <a:lnTo>
                  <a:pt x="836" y="4537"/>
                </a:lnTo>
                <a:lnTo>
                  <a:pt x="873" y="4541"/>
                </a:lnTo>
                <a:lnTo>
                  <a:pt x="912" y="4545"/>
                </a:lnTo>
                <a:lnTo>
                  <a:pt x="950" y="4548"/>
                </a:lnTo>
                <a:lnTo>
                  <a:pt x="990" y="4549"/>
                </a:lnTo>
                <a:lnTo>
                  <a:pt x="1475" y="4566"/>
                </a:lnTo>
                <a:lnTo>
                  <a:pt x="1751" y="4575"/>
                </a:lnTo>
                <a:lnTo>
                  <a:pt x="1874" y="4578"/>
                </a:lnTo>
                <a:lnTo>
                  <a:pt x="1903" y="4578"/>
                </a:lnTo>
                <a:lnTo>
                  <a:pt x="1932" y="4578"/>
                </a:lnTo>
                <a:lnTo>
                  <a:pt x="2056" y="4575"/>
                </a:lnTo>
                <a:lnTo>
                  <a:pt x="2332" y="4566"/>
                </a:lnTo>
                <a:lnTo>
                  <a:pt x="2817" y="4549"/>
                </a:lnTo>
                <a:lnTo>
                  <a:pt x="2856" y="4548"/>
                </a:lnTo>
                <a:lnTo>
                  <a:pt x="2895" y="4545"/>
                </a:lnTo>
                <a:lnTo>
                  <a:pt x="2933" y="4541"/>
                </a:lnTo>
                <a:lnTo>
                  <a:pt x="2970" y="4537"/>
                </a:lnTo>
                <a:lnTo>
                  <a:pt x="3006" y="4532"/>
                </a:lnTo>
                <a:lnTo>
                  <a:pt x="3042" y="4526"/>
                </a:lnTo>
                <a:lnTo>
                  <a:pt x="3075" y="4519"/>
                </a:lnTo>
                <a:lnTo>
                  <a:pt x="3109" y="4511"/>
                </a:lnTo>
                <a:lnTo>
                  <a:pt x="3142" y="4503"/>
                </a:lnTo>
                <a:lnTo>
                  <a:pt x="3173" y="4493"/>
                </a:lnTo>
                <a:lnTo>
                  <a:pt x="3204" y="4483"/>
                </a:lnTo>
                <a:lnTo>
                  <a:pt x="3233" y="4472"/>
                </a:lnTo>
                <a:lnTo>
                  <a:pt x="3262" y="4461"/>
                </a:lnTo>
                <a:lnTo>
                  <a:pt x="3290" y="4449"/>
                </a:lnTo>
                <a:lnTo>
                  <a:pt x="3317" y="4435"/>
                </a:lnTo>
                <a:lnTo>
                  <a:pt x="3343" y="4421"/>
                </a:lnTo>
                <a:lnTo>
                  <a:pt x="3369" y="4407"/>
                </a:lnTo>
                <a:lnTo>
                  <a:pt x="3393" y="4391"/>
                </a:lnTo>
                <a:lnTo>
                  <a:pt x="3418" y="4376"/>
                </a:lnTo>
                <a:lnTo>
                  <a:pt x="3440" y="4360"/>
                </a:lnTo>
                <a:lnTo>
                  <a:pt x="3462" y="4343"/>
                </a:lnTo>
                <a:lnTo>
                  <a:pt x="3484" y="4325"/>
                </a:lnTo>
                <a:lnTo>
                  <a:pt x="3504" y="4307"/>
                </a:lnTo>
                <a:lnTo>
                  <a:pt x="3525" y="4288"/>
                </a:lnTo>
                <a:lnTo>
                  <a:pt x="3544" y="4268"/>
                </a:lnTo>
                <a:lnTo>
                  <a:pt x="3562" y="4248"/>
                </a:lnTo>
                <a:lnTo>
                  <a:pt x="3580" y="4227"/>
                </a:lnTo>
                <a:lnTo>
                  <a:pt x="3596" y="4206"/>
                </a:lnTo>
                <a:lnTo>
                  <a:pt x="3612" y="4185"/>
                </a:lnTo>
                <a:lnTo>
                  <a:pt x="3628" y="4162"/>
                </a:lnTo>
                <a:lnTo>
                  <a:pt x="3643" y="4140"/>
                </a:lnTo>
                <a:lnTo>
                  <a:pt x="3657" y="4116"/>
                </a:lnTo>
                <a:lnTo>
                  <a:pt x="3670" y="4093"/>
                </a:lnTo>
                <a:lnTo>
                  <a:pt x="3683" y="4069"/>
                </a:lnTo>
                <a:lnTo>
                  <a:pt x="3695" y="4044"/>
                </a:lnTo>
                <a:lnTo>
                  <a:pt x="3706" y="4019"/>
                </a:lnTo>
                <a:lnTo>
                  <a:pt x="3716" y="3993"/>
                </a:lnTo>
                <a:lnTo>
                  <a:pt x="3726" y="3968"/>
                </a:lnTo>
                <a:lnTo>
                  <a:pt x="3737" y="3941"/>
                </a:lnTo>
                <a:lnTo>
                  <a:pt x="3745" y="3914"/>
                </a:lnTo>
                <a:lnTo>
                  <a:pt x="3753" y="3887"/>
                </a:lnTo>
                <a:lnTo>
                  <a:pt x="3760" y="3860"/>
                </a:lnTo>
                <a:lnTo>
                  <a:pt x="3767" y="3832"/>
                </a:lnTo>
                <a:lnTo>
                  <a:pt x="3774" y="3804"/>
                </a:lnTo>
                <a:lnTo>
                  <a:pt x="3779" y="3775"/>
                </a:lnTo>
                <a:lnTo>
                  <a:pt x="3784" y="3747"/>
                </a:lnTo>
                <a:lnTo>
                  <a:pt x="3794" y="3688"/>
                </a:lnTo>
                <a:lnTo>
                  <a:pt x="3800" y="3629"/>
                </a:lnTo>
                <a:lnTo>
                  <a:pt x="3804" y="3567"/>
                </a:lnTo>
                <a:lnTo>
                  <a:pt x="3807" y="3505"/>
                </a:lnTo>
                <a:lnTo>
                  <a:pt x="3807" y="3443"/>
                </a:lnTo>
                <a:lnTo>
                  <a:pt x="3806" y="3380"/>
                </a:lnTo>
                <a:lnTo>
                  <a:pt x="3802" y="3317"/>
                </a:lnTo>
                <a:lnTo>
                  <a:pt x="3797" y="3253"/>
                </a:lnTo>
                <a:lnTo>
                  <a:pt x="3791" y="3188"/>
                </a:lnTo>
                <a:lnTo>
                  <a:pt x="3781" y="3123"/>
                </a:lnTo>
                <a:lnTo>
                  <a:pt x="3772" y="3058"/>
                </a:lnTo>
                <a:lnTo>
                  <a:pt x="3761" y="2993"/>
                </a:lnTo>
                <a:lnTo>
                  <a:pt x="3748" y="2928"/>
                </a:lnTo>
                <a:lnTo>
                  <a:pt x="3733" y="2863"/>
                </a:lnTo>
                <a:lnTo>
                  <a:pt x="3718" y="2798"/>
                </a:lnTo>
                <a:lnTo>
                  <a:pt x="3702" y="2733"/>
                </a:lnTo>
                <a:lnTo>
                  <a:pt x="3685" y="2670"/>
                </a:lnTo>
                <a:lnTo>
                  <a:pt x="3665" y="2606"/>
                </a:lnTo>
                <a:lnTo>
                  <a:pt x="3646" y="2544"/>
                </a:lnTo>
                <a:lnTo>
                  <a:pt x="3625" y="2482"/>
                </a:lnTo>
                <a:lnTo>
                  <a:pt x="3604" y="2420"/>
                </a:lnTo>
                <a:lnTo>
                  <a:pt x="3582" y="2359"/>
                </a:lnTo>
                <a:lnTo>
                  <a:pt x="3559" y="2300"/>
                </a:lnTo>
                <a:lnTo>
                  <a:pt x="3536" y="2242"/>
                </a:lnTo>
                <a:lnTo>
                  <a:pt x="3512" y="2185"/>
                </a:lnTo>
                <a:lnTo>
                  <a:pt x="3488" y="2130"/>
                </a:lnTo>
                <a:lnTo>
                  <a:pt x="3463" y="2076"/>
                </a:lnTo>
                <a:lnTo>
                  <a:pt x="3438" y="2023"/>
                </a:lnTo>
                <a:lnTo>
                  <a:pt x="3413" y="1972"/>
                </a:lnTo>
                <a:lnTo>
                  <a:pt x="3388" y="1923"/>
                </a:lnTo>
                <a:lnTo>
                  <a:pt x="3363" y="1877"/>
                </a:lnTo>
                <a:lnTo>
                  <a:pt x="3336" y="1832"/>
                </a:lnTo>
                <a:lnTo>
                  <a:pt x="3311" y="1788"/>
                </a:lnTo>
                <a:lnTo>
                  <a:pt x="3286" y="1747"/>
                </a:lnTo>
                <a:lnTo>
                  <a:pt x="3261" y="1709"/>
                </a:lnTo>
                <a:lnTo>
                  <a:pt x="3236" y="1673"/>
                </a:lnTo>
                <a:lnTo>
                  <a:pt x="3211" y="1639"/>
                </a:lnTo>
                <a:lnTo>
                  <a:pt x="3187" y="1608"/>
                </a:lnTo>
                <a:lnTo>
                  <a:pt x="3164" y="1579"/>
                </a:lnTo>
                <a:lnTo>
                  <a:pt x="3141" y="1554"/>
                </a:lnTo>
                <a:lnTo>
                  <a:pt x="3118" y="1530"/>
                </a:lnTo>
                <a:close/>
                <a:moveTo>
                  <a:pt x="2776" y="3860"/>
                </a:moveTo>
                <a:lnTo>
                  <a:pt x="2776" y="3860"/>
                </a:lnTo>
                <a:lnTo>
                  <a:pt x="2751" y="3878"/>
                </a:lnTo>
                <a:lnTo>
                  <a:pt x="2728" y="3894"/>
                </a:lnTo>
                <a:lnTo>
                  <a:pt x="2705" y="3909"/>
                </a:lnTo>
                <a:lnTo>
                  <a:pt x="2681" y="3921"/>
                </a:lnTo>
                <a:lnTo>
                  <a:pt x="2660" y="3931"/>
                </a:lnTo>
                <a:lnTo>
                  <a:pt x="2638" y="3940"/>
                </a:lnTo>
                <a:lnTo>
                  <a:pt x="2617" y="3947"/>
                </a:lnTo>
                <a:lnTo>
                  <a:pt x="2597" y="3953"/>
                </a:lnTo>
                <a:lnTo>
                  <a:pt x="2577" y="3959"/>
                </a:lnTo>
                <a:lnTo>
                  <a:pt x="2558" y="3963"/>
                </a:lnTo>
                <a:lnTo>
                  <a:pt x="2521" y="3969"/>
                </a:lnTo>
                <a:lnTo>
                  <a:pt x="2487" y="3973"/>
                </a:lnTo>
                <a:lnTo>
                  <a:pt x="2455" y="3977"/>
                </a:lnTo>
                <a:lnTo>
                  <a:pt x="2428" y="3979"/>
                </a:lnTo>
                <a:lnTo>
                  <a:pt x="2398" y="3980"/>
                </a:lnTo>
                <a:lnTo>
                  <a:pt x="2365" y="3980"/>
                </a:lnTo>
                <a:lnTo>
                  <a:pt x="2329" y="3978"/>
                </a:lnTo>
                <a:lnTo>
                  <a:pt x="2289" y="3975"/>
                </a:lnTo>
                <a:lnTo>
                  <a:pt x="2246" y="3971"/>
                </a:lnTo>
                <a:lnTo>
                  <a:pt x="2199" y="3964"/>
                </a:lnTo>
                <a:lnTo>
                  <a:pt x="2149" y="3957"/>
                </a:lnTo>
                <a:lnTo>
                  <a:pt x="2046" y="3940"/>
                </a:lnTo>
                <a:lnTo>
                  <a:pt x="1956" y="3928"/>
                </a:lnTo>
                <a:lnTo>
                  <a:pt x="1916" y="3923"/>
                </a:lnTo>
                <a:lnTo>
                  <a:pt x="1879" y="3920"/>
                </a:lnTo>
                <a:lnTo>
                  <a:pt x="1847" y="3918"/>
                </a:lnTo>
                <a:lnTo>
                  <a:pt x="1818" y="3917"/>
                </a:lnTo>
                <a:lnTo>
                  <a:pt x="1786" y="3917"/>
                </a:lnTo>
                <a:lnTo>
                  <a:pt x="1754" y="3919"/>
                </a:lnTo>
                <a:lnTo>
                  <a:pt x="1724" y="3921"/>
                </a:lnTo>
                <a:lnTo>
                  <a:pt x="1692" y="3925"/>
                </a:lnTo>
                <a:lnTo>
                  <a:pt x="1661" y="3929"/>
                </a:lnTo>
                <a:lnTo>
                  <a:pt x="1631" y="3934"/>
                </a:lnTo>
                <a:lnTo>
                  <a:pt x="1601" y="3940"/>
                </a:lnTo>
                <a:lnTo>
                  <a:pt x="1573" y="3946"/>
                </a:lnTo>
                <a:lnTo>
                  <a:pt x="1516" y="3960"/>
                </a:lnTo>
                <a:lnTo>
                  <a:pt x="1462" y="3974"/>
                </a:lnTo>
                <a:lnTo>
                  <a:pt x="1362" y="4001"/>
                </a:lnTo>
                <a:lnTo>
                  <a:pt x="1350" y="4000"/>
                </a:lnTo>
                <a:lnTo>
                  <a:pt x="1338" y="3998"/>
                </a:lnTo>
                <a:lnTo>
                  <a:pt x="1327" y="3995"/>
                </a:lnTo>
                <a:lnTo>
                  <a:pt x="1317" y="3992"/>
                </a:lnTo>
                <a:lnTo>
                  <a:pt x="1296" y="3985"/>
                </a:lnTo>
                <a:lnTo>
                  <a:pt x="1276" y="3976"/>
                </a:lnTo>
                <a:lnTo>
                  <a:pt x="1259" y="3964"/>
                </a:lnTo>
                <a:lnTo>
                  <a:pt x="1243" y="3951"/>
                </a:lnTo>
                <a:lnTo>
                  <a:pt x="1229" y="3937"/>
                </a:lnTo>
                <a:lnTo>
                  <a:pt x="1223" y="3929"/>
                </a:lnTo>
                <a:lnTo>
                  <a:pt x="1218" y="3922"/>
                </a:lnTo>
                <a:lnTo>
                  <a:pt x="1213" y="3914"/>
                </a:lnTo>
                <a:lnTo>
                  <a:pt x="1209" y="3906"/>
                </a:lnTo>
                <a:lnTo>
                  <a:pt x="1206" y="3896"/>
                </a:lnTo>
                <a:lnTo>
                  <a:pt x="1203" y="3888"/>
                </a:lnTo>
                <a:lnTo>
                  <a:pt x="1201" y="3880"/>
                </a:lnTo>
                <a:lnTo>
                  <a:pt x="1200" y="3871"/>
                </a:lnTo>
                <a:lnTo>
                  <a:pt x="1199" y="3862"/>
                </a:lnTo>
                <a:lnTo>
                  <a:pt x="1200" y="3854"/>
                </a:lnTo>
                <a:lnTo>
                  <a:pt x="1201" y="3845"/>
                </a:lnTo>
                <a:lnTo>
                  <a:pt x="1203" y="3836"/>
                </a:lnTo>
                <a:lnTo>
                  <a:pt x="1206" y="3827"/>
                </a:lnTo>
                <a:lnTo>
                  <a:pt x="1210" y="3818"/>
                </a:lnTo>
                <a:lnTo>
                  <a:pt x="1215" y="3810"/>
                </a:lnTo>
                <a:lnTo>
                  <a:pt x="1220" y="3802"/>
                </a:lnTo>
                <a:lnTo>
                  <a:pt x="1227" y="3793"/>
                </a:lnTo>
                <a:lnTo>
                  <a:pt x="1236" y="3785"/>
                </a:lnTo>
                <a:lnTo>
                  <a:pt x="1288" y="3749"/>
                </a:lnTo>
                <a:lnTo>
                  <a:pt x="1314" y="3730"/>
                </a:lnTo>
                <a:lnTo>
                  <a:pt x="1341" y="3710"/>
                </a:lnTo>
                <a:lnTo>
                  <a:pt x="1367" y="3689"/>
                </a:lnTo>
                <a:lnTo>
                  <a:pt x="1392" y="3667"/>
                </a:lnTo>
                <a:lnTo>
                  <a:pt x="1417" y="3644"/>
                </a:lnTo>
                <a:lnTo>
                  <a:pt x="1440" y="3618"/>
                </a:lnTo>
                <a:lnTo>
                  <a:pt x="1462" y="3593"/>
                </a:lnTo>
                <a:lnTo>
                  <a:pt x="1472" y="3579"/>
                </a:lnTo>
                <a:lnTo>
                  <a:pt x="1482" y="3565"/>
                </a:lnTo>
                <a:lnTo>
                  <a:pt x="1491" y="3550"/>
                </a:lnTo>
                <a:lnTo>
                  <a:pt x="1499" y="3536"/>
                </a:lnTo>
                <a:lnTo>
                  <a:pt x="1508" y="3521"/>
                </a:lnTo>
                <a:lnTo>
                  <a:pt x="1515" y="3504"/>
                </a:lnTo>
                <a:lnTo>
                  <a:pt x="1522" y="3488"/>
                </a:lnTo>
                <a:lnTo>
                  <a:pt x="1528" y="3472"/>
                </a:lnTo>
                <a:lnTo>
                  <a:pt x="1533" y="3454"/>
                </a:lnTo>
                <a:lnTo>
                  <a:pt x="1537" y="3437"/>
                </a:lnTo>
                <a:lnTo>
                  <a:pt x="1541" y="3419"/>
                </a:lnTo>
                <a:lnTo>
                  <a:pt x="1544" y="3399"/>
                </a:lnTo>
                <a:lnTo>
                  <a:pt x="1546" y="3381"/>
                </a:lnTo>
                <a:lnTo>
                  <a:pt x="1547" y="3361"/>
                </a:lnTo>
                <a:lnTo>
                  <a:pt x="1547" y="3337"/>
                </a:lnTo>
                <a:lnTo>
                  <a:pt x="1547" y="3311"/>
                </a:lnTo>
                <a:lnTo>
                  <a:pt x="1164" y="3282"/>
                </a:lnTo>
                <a:lnTo>
                  <a:pt x="1151" y="3280"/>
                </a:lnTo>
                <a:lnTo>
                  <a:pt x="1137" y="3277"/>
                </a:lnTo>
                <a:lnTo>
                  <a:pt x="1124" y="3273"/>
                </a:lnTo>
                <a:lnTo>
                  <a:pt x="1111" y="3268"/>
                </a:lnTo>
                <a:lnTo>
                  <a:pt x="1099" y="3261"/>
                </a:lnTo>
                <a:lnTo>
                  <a:pt x="1088" y="3254"/>
                </a:lnTo>
                <a:lnTo>
                  <a:pt x="1077" y="3246"/>
                </a:lnTo>
                <a:lnTo>
                  <a:pt x="1066" y="3236"/>
                </a:lnTo>
                <a:lnTo>
                  <a:pt x="1057" y="3226"/>
                </a:lnTo>
                <a:lnTo>
                  <a:pt x="1049" y="3216"/>
                </a:lnTo>
                <a:lnTo>
                  <a:pt x="1042" y="3205"/>
                </a:lnTo>
                <a:lnTo>
                  <a:pt x="1036" y="3193"/>
                </a:lnTo>
                <a:lnTo>
                  <a:pt x="1030" y="3180"/>
                </a:lnTo>
                <a:lnTo>
                  <a:pt x="1026" y="3168"/>
                </a:lnTo>
                <a:lnTo>
                  <a:pt x="1024" y="3155"/>
                </a:lnTo>
                <a:lnTo>
                  <a:pt x="1022" y="3142"/>
                </a:lnTo>
                <a:lnTo>
                  <a:pt x="1022" y="3128"/>
                </a:lnTo>
                <a:lnTo>
                  <a:pt x="1023" y="3115"/>
                </a:lnTo>
                <a:lnTo>
                  <a:pt x="1025" y="3103"/>
                </a:lnTo>
                <a:lnTo>
                  <a:pt x="1029" y="3092"/>
                </a:lnTo>
                <a:lnTo>
                  <a:pt x="1034" y="3081"/>
                </a:lnTo>
                <a:lnTo>
                  <a:pt x="1040" y="3069"/>
                </a:lnTo>
                <a:lnTo>
                  <a:pt x="1047" y="3060"/>
                </a:lnTo>
                <a:lnTo>
                  <a:pt x="1055" y="3051"/>
                </a:lnTo>
                <a:lnTo>
                  <a:pt x="1063" y="3043"/>
                </a:lnTo>
                <a:lnTo>
                  <a:pt x="1074" y="3036"/>
                </a:lnTo>
                <a:lnTo>
                  <a:pt x="1085" y="3030"/>
                </a:lnTo>
                <a:lnTo>
                  <a:pt x="1096" y="3025"/>
                </a:lnTo>
                <a:lnTo>
                  <a:pt x="1108" y="3020"/>
                </a:lnTo>
                <a:lnTo>
                  <a:pt x="1120" y="3017"/>
                </a:lnTo>
                <a:lnTo>
                  <a:pt x="1134" y="3016"/>
                </a:lnTo>
                <a:lnTo>
                  <a:pt x="1148" y="3016"/>
                </a:lnTo>
                <a:lnTo>
                  <a:pt x="1518" y="3029"/>
                </a:lnTo>
                <a:lnTo>
                  <a:pt x="1463" y="2843"/>
                </a:lnTo>
                <a:lnTo>
                  <a:pt x="1145" y="2843"/>
                </a:lnTo>
                <a:lnTo>
                  <a:pt x="1131" y="2843"/>
                </a:lnTo>
                <a:lnTo>
                  <a:pt x="1117" y="2841"/>
                </a:lnTo>
                <a:lnTo>
                  <a:pt x="1104" y="2837"/>
                </a:lnTo>
                <a:lnTo>
                  <a:pt x="1092" y="2833"/>
                </a:lnTo>
                <a:lnTo>
                  <a:pt x="1081" y="2827"/>
                </a:lnTo>
                <a:lnTo>
                  <a:pt x="1070" y="2821"/>
                </a:lnTo>
                <a:lnTo>
                  <a:pt x="1059" y="2813"/>
                </a:lnTo>
                <a:lnTo>
                  <a:pt x="1050" y="2805"/>
                </a:lnTo>
                <a:lnTo>
                  <a:pt x="1042" y="2794"/>
                </a:lnTo>
                <a:lnTo>
                  <a:pt x="1035" y="2784"/>
                </a:lnTo>
                <a:lnTo>
                  <a:pt x="1028" y="2773"/>
                </a:lnTo>
                <a:lnTo>
                  <a:pt x="1023" y="2762"/>
                </a:lnTo>
                <a:lnTo>
                  <a:pt x="1019" y="2750"/>
                </a:lnTo>
                <a:lnTo>
                  <a:pt x="1016" y="2736"/>
                </a:lnTo>
                <a:lnTo>
                  <a:pt x="1015" y="2723"/>
                </a:lnTo>
                <a:lnTo>
                  <a:pt x="1014" y="2710"/>
                </a:lnTo>
                <a:lnTo>
                  <a:pt x="1015" y="2696"/>
                </a:lnTo>
                <a:lnTo>
                  <a:pt x="1018" y="2682"/>
                </a:lnTo>
                <a:lnTo>
                  <a:pt x="1021" y="2669"/>
                </a:lnTo>
                <a:lnTo>
                  <a:pt x="1026" y="2657"/>
                </a:lnTo>
                <a:lnTo>
                  <a:pt x="1032" y="2645"/>
                </a:lnTo>
                <a:lnTo>
                  <a:pt x="1039" y="2633"/>
                </a:lnTo>
                <a:lnTo>
                  <a:pt x="1047" y="2623"/>
                </a:lnTo>
                <a:lnTo>
                  <a:pt x="1056" y="2613"/>
                </a:lnTo>
                <a:lnTo>
                  <a:pt x="1065" y="2604"/>
                </a:lnTo>
                <a:lnTo>
                  <a:pt x="1077" y="2596"/>
                </a:lnTo>
                <a:lnTo>
                  <a:pt x="1088" y="2588"/>
                </a:lnTo>
                <a:lnTo>
                  <a:pt x="1100" y="2581"/>
                </a:lnTo>
                <a:lnTo>
                  <a:pt x="1112" y="2576"/>
                </a:lnTo>
                <a:lnTo>
                  <a:pt x="1126" y="2572"/>
                </a:lnTo>
                <a:lnTo>
                  <a:pt x="1139" y="2569"/>
                </a:lnTo>
                <a:lnTo>
                  <a:pt x="1153" y="2568"/>
                </a:lnTo>
                <a:lnTo>
                  <a:pt x="1390" y="2554"/>
                </a:lnTo>
                <a:lnTo>
                  <a:pt x="1383" y="2518"/>
                </a:lnTo>
                <a:lnTo>
                  <a:pt x="1378" y="2483"/>
                </a:lnTo>
                <a:lnTo>
                  <a:pt x="1374" y="2448"/>
                </a:lnTo>
                <a:lnTo>
                  <a:pt x="1371" y="2414"/>
                </a:lnTo>
                <a:lnTo>
                  <a:pt x="1369" y="2382"/>
                </a:lnTo>
                <a:lnTo>
                  <a:pt x="1369" y="2350"/>
                </a:lnTo>
                <a:lnTo>
                  <a:pt x="1370" y="2320"/>
                </a:lnTo>
                <a:lnTo>
                  <a:pt x="1372" y="2291"/>
                </a:lnTo>
                <a:lnTo>
                  <a:pt x="1376" y="2254"/>
                </a:lnTo>
                <a:lnTo>
                  <a:pt x="1381" y="2220"/>
                </a:lnTo>
                <a:lnTo>
                  <a:pt x="1388" y="2186"/>
                </a:lnTo>
                <a:lnTo>
                  <a:pt x="1398" y="2154"/>
                </a:lnTo>
                <a:lnTo>
                  <a:pt x="1408" y="2122"/>
                </a:lnTo>
                <a:lnTo>
                  <a:pt x="1419" y="2092"/>
                </a:lnTo>
                <a:lnTo>
                  <a:pt x="1432" y="2063"/>
                </a:lnTo>
                <a:lnTo>
                  <a:pt x="1447" y="2036"/>
                </a:lnTo>
                <a:lnTo>
                  <a:pt x="1464" y="2008"/>
                </a:lnTo>
                <a:lnTo>
                  <a:pt x="1481" y="1983"/>
                </a:lnTo>
                <a:lnTo>
                  <a:pt x="1500" y="1958"/>
                </a:lnTo>
                <a:lnTo>
                  <a:pt x="1521" y="1935"/>
                </a:lnTo>
                <a:lnTo>
                  <a:pt x="1543" y="1912"/>
                </a:lnTo>
                <a:lnTo>
                  <a:pt x="1567" y="1891"/>
                </a:lnTo>
                <a:lnTo>
                  <a:pt x="1592" y="1870"/>
                </a:lnTo>
                <a:lnTo>
                  <a:pt x="1619" y="1851"/>
                </a:lnTo>
                <a:lnTo>
                  <a:pt x="1646" y="1835"/>
                </a:lnTo>
                <a:lnTo>
                  <a:pt x="1673" y="1820"/>
                </a:lnTo>
                <a:lnTo>
                  <a:pt x="1701" y="1805"/>
                </a:lnTo>
                <a:lnTo>
                  <a:pt x="1730" y="1792"/>
                </a:lnTo>
                <a:lnTo>
                  <a:pt x="1759" y="1780"/>
                </a:lnTo>
                <a:lnTo>
                  <a:pt x="1789" y="1770"/>
                </a:lnTo>
                <a:lnTo>
                  <a:pt x="1819" y="1760"/>
                </a:lnTo>
                <a:lnTo>
                  <a:pt x="1850" y="1752"/>
                </a:lnTo>
                <a:lnTo>
                  <a:pt x="1881" y="1745"/>
                </a:lnTo>
                <a:lnTo>
                  <a:pt x="1914" y="1740"/>
                </a:lnTo>
                <a:lnTo>
                  <a:pt x="1947" y="1735"/>
                </a:lnTo>
                <a:lnTo>
                  <a:pt x="1979" y="1732"/>
                </a:lnTo>
                <a:lnTo>
                  <a:pt x="2014" y="1730"/>
                </a:lnTo>
                <a:lnTo>
                  <a:pt x="2047" y="1729"/>
                </a:lnTo>
                <a:lnTo>
                  <a:pt x="2083" y="1730"/>
                </a:lnTo>
                <a:lnTo>
                  <a:pt x="2119" y="1732"/>
                </a:lnTo>
                <a:lnTo>
                  <a:pt x="2149" y="1734"/>
                </a:lnTo>
                <a:lnTo>
                  <a:pt x="2179" y="1737"/>
                </a:lnTo>
                <a:lnTo>
                  <a:pt x="2208" y="1742"/>
                </a:lnTo>
                <a:lnTo>
                  <a:pt x="2238" y="1747"/>
                </a:lnTo>
                <a:lnTo>
                  <a:pt x="2267" y="1754"/>
                </a:lnTo>
                <a:lnTo>
                  <a:pt x="2294" y="1762"/>
                </a:lnTo>
                <a:lnTo>
                  <a:pt x="2322" y="1770"/>
                </a:lnTo>
                <a:lnTo>
                  <a:pt x="2349" y="1779"/>
                </a:lnTo>
                <a:lnTo>
                  <a:pt x="2376" y="1789"/>
                </a:lnTo>
                <a:lnTo>
                  <a:pt x="2401" y="1801"/>
                </a:lnTo>
                <a:lnTo>
                  <a:pt x="2426" y="1813"/>
                </a:lnTo>
                <a:lnTo>
                  <a:pt x="2452" y="1827"/>
                </a:lnTo>
                <a:lnTo>
                  <a:pt x="2476" y="1841"/>
                </a:lnTo>
                <a:lnTo>
                  <a:pt x="2501" y="1856"/>
                </a:lnTo>
                <a:lnTo>
                  <a:pt x="2524" y="1873"/>
                </a:lnTo>
                <a:lnTo>
                  <a:pt x="2548" y="1890"/>
                </a:lnTo>
                <a:lnTo>
                  <a:pt x="2570" y="1908"/>
                </a:lnTo>
                <a:lnTo>
                  <a:pt x="2591" y="1928"/>
                </a:lnTo>
                <a:lnTo>
                  <a:pt x="2612" y="1948"/>
                </a:lnTo>
                <a:lnTo>
                  <a:pt x="2631" y="1969"/>
                </a:lnTo>
                <a:lnTo>
                  <a:pt x="2651" y="1992"/>
                </a:lnTo>
                <a:lnTo>
                  <a:pt x="2668" y="2015"/>
                </a:lnTo>
                <a:lnTo>
                  <a:pt x="2684" y="2040"/>
                </a:lnTo>
                <a:lnTo>
                  <a:pt x="2700" y="2065"/>
                </a:lnTo>
                <a:lnTo>
                  <a:pt x="2715" y="2091"/>
                </a:lnTo>
                <a:lnTo>
                  <a:pt x="2729" y="2118"/>
                </a:lnTo>
                <a:lnTo>
                  <a:pt x="2742" y="2146"/>
                </a:lnTo>
                <a:lnTo>
                  <a:pt x="2754" y="2175"/>
                </a:lnTo>
                <a:lnTo>
                  <a:pt x="2767" y="2205"/>
                </a:lnTo>
                <a:lnTo>
                  <a:pt x="2778" y="2235"/>
                </a:lnTo>
                <a:lnTo>
                  <a:pt x="2788" y="2266"/>
                </a:lnTo>
                <a:lnTo>
                  <a:pt x="2797" y="2297"/>
                </a:lnTo>
                <a:lnTo>
                  <a:pt x="2796" y="2305"/>
                </a:lnTo>
                <a:lnTo>
                  <a:pt x="2794" y="2314"/>
                </a:lnTo>
                <a:lnTo>
                  <a:pt x="2788" y="2329"/>
                </a:lnTo>
                <a:lnTo>
                  <a:pt x="2781" y="2343"/>
                </a:lnTo>
                <a:lnTo>
                  <a:pt x="2771" y="2356"/>
                </a:lnTo>
                <a:lnTo>
                  <a:pt x="2760" y="2368"/>
                </a:lnTo>
                <a:lnTo>
                  <a:pt x="2753" y="2373"/>
                </a:lnTo>
                <a:lnTo>
                  <a:pt x="2746" y="2377"/>
                </a:lnTo>
                <a:lnTo>
                  <a:pt x="2739" y="2381"/>
                </a:lnTo>
                <a:lnTo>
                  <a:pt x="2732" y="2384"/>
                </a:lnTo>
                <a:lnTo>
                  <a:pt x="2724" y="2387"/>
                </a:lnTo>
                <a:lnTo>
                  <a:pt x="2717" y="2389"/>
                </a:lnTo>
                <a:lnTo>
                  <a:pt x="2709" y="2390"/>
                </a:lnTo>
                <a:lnTo>
                  <a:pt x="2699" y="2391"/>
                </a:lnTo>
                <a:lnTo>
                  <a:pt x="2691" y="2391"/>
                </a:lnTo>
                <a:lnTo>
                  <a:pt x="2682" y="2390"/>
                </a:lnTo>
                <a:lnTo>
                  <a:pt x="2673" y="2389"/>
                </a:lnTo>
                <a:lnTo>
                  <a:pt x="2664" y="2386"/>
                </a:lnTo>
                <a:lnTo>
                  <a:pt x="2655" y="2383"/>
                </a:lnTo>
                <a:lnTo>
                  <a:pt x="2645" y="2379"/>
                </a:lnTo>
                <a:lnTo>
                  <a:pt x="2635" y="2374"/>
                </a:lnTo>
                <a:lnTo>
                  <a:pt x="2626" y="2367"/>
                </a:lnTo>
                <a:lnTo>
                  <a:pt x="2616" y="2359"/>
                </a:lnTo>
                <a:lnTo>
                  <a:pt x="2607" y="2351"/>
                </a:lnTo>
                <a:lnTo>
                  <a:pt x="2597" y="2342"/>
                </a:lnTo>
                <a:lnTo>
                  <a:pt x="2587" y="2331"/>
                </a:lnTo>
                <a:lnTo>
                  <a:pt x="2577" y="2320"/>
                </a:lnTo>
                <a:lnTo>
                  <a:pt x="2568" y="2306"/>
                </a:lnTo>
                <a:lnTo>
                  <a:pt x="2551" y="2259"/>
                </a:lnTo>
                <a:lnTo>
                  <a:pt x="2533" y="2217"/>
                </a:lnTo>
                <a:lnTo>
                  <a:pt x="2517" y="2178"/>
                </a:lnTo>
                <a:lnTo>
                  <a:pt x="2501" y="2144"/>
                </a:lnTo>
                <a:lnTo>
                  <a:pt x="2492" y="2128"/>
                </a:lnTo>
                <a:lnTo>
                  <a:pt x="2482" y="2113"/>
                </a:lnTo>
                <a:lnTo>
                  <a:pt x="2472" y="2098"/>
                </a:lnTo>
                <a:lnTo>
                  <a:pt x="2461" y="2083"/>
                </a:lnTo>
                <a:lnTo>
                  <a:pt x="2450" y="2069"/>
                </a:lnTo>
                <a:lnTo>
                  <a:pt x="2438" y="2055"/>
                </a:lnTo>
                <a:lnTo>
                  <a:pt x="2424" y="2042"/>
                </a:lnTo>
                <a:lnTo>
                  <a:pt x="2410" y="2027"/>
                </a:lnTo>
                <a:lnTo>
                  <a:pt x="2395" y="2014"/>
                </a:lnTo>
                <a:lnTo>
                  <a:pt x="2379" y="2002"/>
                </a:lnTo>
                <a:lnTo>
                  <a:pt x="2363" y="1990"/>
                </a:lnTo>
                <a:lnTo>
                  <a:pt x="2347" y="1978"/>
                </a:lnTo>
                <a:lnTo>
                  <a:pt x="2330" y="1968"/>
                </a:lnTo>
                <a:lnTo>
                  <a:pt x="2313" y="1959"/>
                </a:lnTo>
                <a:lnTo>
                  <a:pt x="2296" y="1950"/>
                </a:lnTo>
                <a:lnTo>
                  <a:pt x="2278" y="1942"/>
                </a:lnTo>
                <a:lnTo>
                  <a:pt x="2260" y="1935"/>
                </a:lnTo>
                <a:lnTo>
                  <a:pt x="2242" y="1929"/>
                </a:lnTo>
                <a:lnTo>
                  <a:pt x="2223" y="1922"/>
                </a:lnTo>
                <a:lnTo>
                  <a:pt x="2204" y="1918"/>
                </a:lnTo>
                <a:lnTo>
                  <a:pt x="2184" y="1913"/>
                </a:lnTo>
                <a:lnTo>
                  <a:pt x="2165" y="1910"/>
                </a:lnTo>
                <a:lnTo>
                  <a:pt x="2144" y="1908"/>
                </a:lnTo>
                <a:lnTo>
                  <a:pt x="2124" y="1906"/>
                </a:lnTo>
                <a:lnTo>
                  <a:pt x="2101" y="1905"/>
                </a:lnTo>
                <a:lnTo>
                  <a:pt x="2079" y="1904"/>
                </a:lnTo>
                <a:lnTo>
                  <a:pt x="2058" y="1905"/>
                </a:lnTo>
                <a:lnTo>
                  <a:pt x="2036" y="1906"/>
                </a:lnTo>
                <a:lnTo>
                  <a:pt x="2016" y="1908"/>
                </a:lnTo>
                <a:lnTo>
                  <a:pt x="1996" y="1912"/>
                </a:lnTo>
                <a:lnTo>
                  <a:pt x="1976" y="1916"/>
                </a:lnTo>
                <a:lnTo>
                  <a:pt x="1958" y="1920"/>
                </a:lnTo>
                <a:lnTo>
                  <a:pt x="1940" y="1927"/>
                </a:lnTo>
                <a:lnTo>
                  <a:pt x="1921" y="1934"/>
                </a:lnTo>
                <a:lnTo>
                  <a:pt x="1904" y="1941"/>
                </a:lnTo>
                <a:lnTo>
                  <a:pt x="1887" y="1950"/>
                </a:lnTo>
                <a:lnTo>
                  <a:pt x="1870" y="1959"/>
                </a:lnTo>
                <a:lnTo>
                  <a:pt x="1855" y="1969"/>
                </a:lnTo>
                <a:lnTo>
                  <a:pt x="1839" y="1981"/>
                </a:lnTo>
                <a:lnTo>
                  <a:pt x="1824" y="1993"/>
                </a:lnTo>
                <a:lnTo>
                  <a:pt x="1810" y="2005"/>
                </a:lnTo>
                <a:lnTo>
                  <a:pt x="1797" y="2018"/>
                </a:lnTo>
                <a:lnTo>
                  <a:pt x="1784" y="2031"/>
                </a:lnTo>
                <a:lnTo>
                  <a:pt x="1772" y="2045"/>
                </a:lnTo>
                <a:lnTo>
                  <a:pt x="1761" y="2059"/>
                </a:lnTo>
                <a:lnTo>
                  <a:pt x="1752" y="2073"/>
                </a:lnTo>
                <a:lnTo>
                  <a:pt x="1743" y="2087"/>
                </a:lnTo>
                <a:lnTo>
                  <a:pt x="1735" y="2103"/>
                </a:lnTo>
                <a:lnTo>
                  <a:pt x="1728" y="2118"/>
                </a:lnTo>
                <a:lnTo>
                  <a:pt x="1720" y="2133"/>
                </a:lnTo>
                <a:lnTo>
                  <a:pt x="1715" y="2150"/>
                </a:lnTo>
                <a:lnTo>
                  <a:pt x="1711" y="2166"/>
                </a:lnTo>
                <a:lnTo>
                  <a:pt x="1707" y="2182"/>
                </a:lnTo>
                <a:lnTo>
                  <a:pt x="1704" y="2199"/>
                </a:lnTo>
                <a:lnTo>
                  <a:pt x="1702" y="2216"/>
                </a:lnTo>
                <a:lnTo>
                  <a:pt x="1701" y="2234"/>
                </a:lnTo>
                <a:lnTo>
                  <a:pt x="1702" y="2258"/>
                </a:lnTo>
                <a:lnTo>
                  <a:pt x="1703" y="2286"/>
                </a:lnTo>
                <a:lnTo>
                  <a:pt x="1706" y="2319"/>
                </a:lnTo>
                <a:lnTo>
                  <a:pt x="1710" y="2354"/>
                </a:lnTo>
                <a:lnTo>
                  <a:pt x="1716" y="2396"/>
                </a:lnTo>
                <a:lnTo>
                  <a:pt x="1725" y="2441"/>
                </a:lnTo>
                <a:lnTo>
                  <a:pt x="1734" y="2491"/>
                </a:lnTo>
                <a:lnTo>
                  <a:pt x="1745" y="2545"/>
                </a:lnTo>
                <a:lnTo>
                  <a:pt x="2179" y="2552"/>
                </a:lnTo>
                <a:lnTo>
                  <a:pt x="2195" y="2554"/>
                </a:lnTo>
                <a:lnTo>
                  <a:pt x="2212" y="2556"/>
                </a:lnTo>
                <a:lnTo>
                  <a:pt x="2226" y="2560"/>
                </a:lnTo>
                <a:lnTo>
                  <a:pt x="2241" y="2566"/>
                </a:lnTo>
                <a:lnTo>
                  <a:pt x="2254" y="2572"/>
                </a:lnTo>
                <a:lnTo>
                  <a:pt x="2268" y="2580"/>
                </a:lnTo>
                <a:lnTo>
                  <a:pt x="2280" y="2589"/>
                </a:lnTo>
                <a:lnTo>
                  <a:pt x="2291" y="2598"/>
                </a:lnTo>
                <a:lnTo>
                  <a:pt x="2302" y="2609"/>
                </a:lnTo>
                <a:lnTo>
                  <a:pt x="2311" y="2620"/>
                </a:lnTo>
                <a:lnTo>
                  <a:pt x="2319" y="2632"/>
                </a:lnTo>
                <a:lnTo>
                  <a:pt x="2326" y="2645"/>
                </a:lnTo>
                <a:lnTo>
                  <a:pt x="2332" y="2658"/>
                </a:lnTo>
                <a:lnTo>
                  <a:pt x="2336" y="2672"/>
                </a:lnTo>
                <a:lnTo>
                  <a:pt x="2339" y="2685"/>
                </a:lnTo>
                <a:lnTo>
                  <a:pt x="2340" y="2701"/>
                </a:lnTo>
                <a:lnTo>
                  <a:pt x="2339" y="2715"/>
                </a:lnTo>
                <a:lnTo>
                  <a:pt x="2337" y="2729"/>
                </a:lnTo>
                <a:lnTo>
                  <a:pt x="2334" y="2742"/>
                </a:lnTo>
                <a:lnTo>
                  <a:pt x="2329" y="2756"/>
                </a:lnTo>
                <a:lnTo>
                  <a:pt x="2323" y="2769"/>
                </a:lnTo>
                <a:lnTo>
                  <a:pt x="2314" y="2780"/>
                </a:lnTo>
                <a:lnTo>
                  <a:pt x="2306" y="2791"/>
                </a:lnTo>
                <a:lnTo>
                  <a:pt x="2296" y="2801"/>
                </a:lnTo>
                <a:lnTo>
                  <a:pt x="2285" y="2811"/>
                </a:lnTo>
                <a:lnTo>
                  <a:pt x="2274" y="2819"/>
                </a:lnTo>
                <a:lnTo>
                  <a:pt x="2260" y="2826"/>
                </a:lnTo>
                <a:lnTo>
                  <a:pt x="2246" y="2832"/>
                </a:lnTo>
                <a:lnTo>
                  <a:pt x="2232" y="2837"/>
                </a:lnTo>
                <a:lnTo>
                  <a:pt x="2217" y="2841"/>
                </a:lnTo>
                <a:lnTo>
                  <a:pt x="2201" y="2843"/>
                </a:lnTo>
                <a:lnTo>
                  <a:pt x="2185" y="2843"/>
                </a:lnTo>
                <a:lnTo>
                  <a:pt x="1814" y="2843"/>
                </a:lnTo>
                <a:lnTo>
                  <a:pt x="1840" y="2948"/>
                </a:lnTo>
                <a:lnTo>
                  <a:pt x="1850" y="2993"/>
                </a:lnTo>
                <a:lnTo>
                  <a:pt x="1859" y="3032"/>
                </a:lnTo>
                <a:lnTo>
                  <a:pt x="2183" y="3027"/>
                </a:lnTo>
                <a:lnTo>
                  <a:pt x="2199" y="3027"/>
                </a:lnTo>
                <a:lnTo>
                  <a:pt x="2215" y="3029"/>
                </a:lnTo>
                <a:lnTo>
                  <a:pt x="2230" y="3032"/>
                </a:lnTo>
                <a:lnTo>
                  <a:pt x="2244" y="3036"/>
                </a:lnTo>
                <a:lnTo>
                  <a:pt x="2257" y="3042"/>
                </a:lnTo>
                <a:lnTo>
                  <a:pt x="2270" y="3048"/>
                </a:lnTo>
                <a:lnTo>
                  <a:pt x="2282" y="3055"/>
                </a:lnTo>
                <a:lnTo>
                  <a:pt x="2292" y="3064"/>
                </a:lnTo>
                <a:lnTo>
                  <a:pt x="2302" y="3073"/>
                </a:lnTo>
                <a:lnTo>
                  <a:pt x="2310" y="3085"/>
                </a:lnTo>
                <a:lnTo>
                  <a:pt x="2317" y="3095"/>
                </a:lnTo>
                <a:lnTo>
                  <a:pt x="2324" y="3107"/>
                </a:lnTo>
                <a:lnTo>
                  <a:pt x="2328" y="3119"/>
                </a:lnTo>
                <a:lnTo>
                  <a:pt x="2331" y="3133"/>
                </a:lnTo>
                <a:lnTo>
                  <a:pt x="2333" y="3147"/>
                </a:lnTo>
                <a:lnTo>
                  <a:pt x="2333" y="3160"/>
                </a:lnTo>
                <a:lnTo>
                  <a:pt x="2331" y="3174"/>
                </a:lnTo>
                <a:lnTo>
                  <a:pt x="2328" y="3188"/>
                </a:lnTo>
                <a:lnTo>
                  <a:pt x="2324" y="3202"/>
                </a:lnTo>
                <a:lnTo>
                  <a:pt x="2317" y="3214"/>
                </a:lnTo>
                <a:lnTo>
                  <a:pt x="2310" y="3226"/>
                </a:lnTo>
                <a:lnTo>
                  <a:pt x="2302" y="3238"/>
                </a:lnTo>
                <a:lnTo>
                  <a:pt x="2293" y="3249"/>
                </a:lnTo>
                <a:lnTo>
                  <a:pt x="2283" y="3259"/>
                </a:lnTo>
                <a:lnTo>
                  <a:pt x="2271" y="3269"/>
                </a:lnTo>
                <a:lnTo>
                  <a:pt x="2258" y="3277"/>
                </a:lnTo>
                <a:lnTo>
                  <a:pt x="2245" y="3284"/>
                </a:lnTo>
                <a:lnTo>
                  <a:pt x="2232" y="3291"/>
                </a:lnTo>
                <a:lnTo>
                  <a:pt x="2218" y="3297"/>
                </a:lnTo>
                <a:lnTo>
                  <a:pt x="2202" y="3301"/>
                </a:lnTo>
                <a:lnTo>
                  <a:pt x="2187" y="3304"/>
                </a:lnTo>
                <a:lnTo>
                  <a:pt x="2171" y="3306"/>
                </a:lnTo>
                <a:lnTo>
                  <a:pt x="1867" y="3316"/>
                </a:lnTo>
                <a:lnTo>
                  <a:pt x="1865" y="3343"/>
                </a:lnTo>
                <a:lnTo>
                  <a:pt x="1862" y="3367"/>
                </a:lnTo>
                <a:lnTo>
                  <a:pt x="1857" y="3395"/>
                </a:lnTo>
                <a:lnTo>
                  <a:pt x="1852" y="3422"/>
                </a:lnTo>
                <a:lnTo>
                  <a:pt x="1847" y="3448"/>
                </a:lnTo>
                <a:lnTo>
                  <a:pt x="1840" y="3474"/>
                </a:lnTo>
                <a:lnTo>
                  <a:pt x="1833" y="3498"/>
                </a:lnTo>
                <a:lnTo>
                  <a:pt x="1823" y="3522"/>
                </a:lnTo>
                <a:lnTo>
                  <a:pt x="1814" y="3545"/>
                </a:lnTo>
                <a:lnTo>
                  <a:pt x="1803" y="3568"/>
                </a:lnTo>
                <a:lnTo>
                  <a:pt x="1791" y="3590"/>
                </a:lnTo>
                <a:lnTo>
                  <a:pt x="1778" y="3612"/>
                </a:lnTo>
                <a:lnTo>
                  <a:pt x="1761" y="3634"/>
                </a:lnTo>
                <a:lnTo>
                  <a:pt x="1745" y="3655"/>
                </a:lnTo>
                <a:lnTo>
                  <a:pt x="1726" y="3676"/>
                </a:lnTo>
                <a:lnTo>
                  <a:pt x="1705" y="3698"/>
                </a:lnTo>
                <a:lnTo>
                  <a:pt x="1682" y="3718"/>
                </a:lnTo>
                <a:lnTo>
                  <a:pt x="1657" y="3740"/>
                </a:lnTo>
                <a:lnTo>
                  <a:pt x="1686" y="3736"/>
                </a:lnTo>
                <a:lnTo>
                  <a:pt x="1708" y="3732"/>
                </a:lnTo>
                <a:lnTo>
                  <a:pt x="1729" y="3731"/>
                </a:lnTo>
                <a:lnTo>
                  <a:pt x="1746" y="3731"/>
                </a:lnTo>
                <a:lnTo>
                  <a:pt x="1781" y="3734"/>
                </a:lnTo>
                <a:lnTo>
                  <a:pt x="1801" y="3736"/>
                </a:lnTo>
                <a:lnTo>
                  <a:pt x="1824" y="3736"/>
                </a:lnTo>
                <a:lnTo>
                  <a:pt x="1861" y="3737"/>
                </a:lnTo>
                <a:lnTo>
                  <a:pt x="1898" y="3738"/>
                </a:lnTo>
                <a:lnTo>
                  <a:pt x="1934" y="3739"/>
                </a:lnTo>
                <a:lnTo>
                  <a:pt x="1973" y="3741"/>
                </a:lnTo>
                <a:lnTo>
                  <a:pt x="2012" y="3744"/>
                </a:lnTo>
                <a:lnTo>
                  <a:pt x="2051" y="3748"/>
                </a:lnTo>
                <a:lnTo>
                  <a:pt x="2090" y="3752"/>
                </a:lnTo>
                <a:lnTo>
                  <a:pt x="2130" y="3757"/>
                </a:lnTo>
                <a:lnTo>
                  <a:pt x="2191" y="3764"/>
                </a:lnTo>
                <a:lnTo>
                  <a:pt x="2247" y="3769"/>
                </a:lnTo>
                <a:lnTo>
                  <a:pt x="2297" y="3772"/>
                </a:lnTo>
                <a:lnTo>
                  <a:pt x="2343" y="3774"/>
                </a:lnTo>
                <a:lnTo>
                  <a:pt x="2384" y="3775"/>
                </a:lnTo>
                <a:lnTo>
                  <a:pt x="2419" y="3775"/>
                </a:lnTo>
                <a:lnTo>
                  <a:pt x="2450" y="3774"/>
                </a:lnTo>
                <a:lnTo>
                  <a:pt x="2476" y="3771"/>
                </a:lnTo>
                <a:lnTo>
                  <a:pt x="2502" y="3767"/>
                </a:lnTo>
                <a:lnTo>
                  <a:pt x="2530" y="3761"/>
                </a:lnTo>
                <a:lnTo>
                  <a:pt x="2561" y="3752"/>
                </a:lnTo>
                <a:lnTo>
                  <a:pt x="2595" y="3740"/>
                </a:lnTo>
                <a:lnTo>
                  <a:pt x="2629" y="3725"/>
                </a:lnTo>
                <a:lnTo>
                  <a:pt x="2646" y="3717"/>
                </a:lnTo>
                <a:lnTo>
                  <a:pt x="2664" y="3708"/>
                </a:lnTo>
                <a:lnTo>
                  <a:pt x="2682" y="3698"/>
                </a:lnTo>
                <a:lnTo>
                  <a:pt x="2699" y="3687"/>
                </a:lnTo>
                <a:lnTo>
                  <a:pt x="2718" y="3675"/>
                </a:lnTo>
                <a:lnTo>
                  <a:pt x="2735" y="3663"/>
                </a:lnTo>
                <a:lnTo>
                  <a:pt x="2751" y="3661"/>
                </a:lnTo>
                <a:lnTo>
                  <a:pt x="2767" y="3660"/>
                </a:lnTo>
                <a:lnTo>
                  <a:pt x="2782" y="3661"/>
                </a:lnTo>
                <a:lnTo>
                  <a:pt x="2795" y="3664"/>
                </a:lnTo>
                <a:lnTo>
                  <a:pt x="2808" y="3669"/>
                </a:lnTo>
                <a:lnTo>
                  <a:pt x="2814" y="3672"/>
                </a:lnTo>
                <a:lnTo>
                  <a:pt x="2819" y="3675"/>
                </a:lnTo>
                <a:lnTo>
                  <a:pt x="2824" y="3679"/>
                </a:lnTo>
                <a:lnTo>
                  <a:pt x="2828" y="3684"/>
                </a:lnTo>
                <a:lnTo>
                  <a:pt x="2832" y="3689"/>
                </a:lnTo>
                <a:lnTo>
                  <a:pt x="2835" y="3695"/>
                </a:lnTo>
                <a:lnTo>
                  <a:pt x="2837" y="3701"/>
                </a:lnTo>
                <a:lnTo>
                  <a:pt x="2839" y="3707"/>
                </a:lnTo>
                <a:lnTo>
                  <a:pt x="2840" y="3714"/>
                </a:lnTo>
                <a:lnTo>
                  <a:pt x="2841" y="3722"/>
                </a:lnTo>
                <a:lnTo>
                  <a:pt x="2840" y="3730"/>
                </a:lnTo>
                <a:lnTo>
                  <a:pt x="2839" y="3740"/>
                </a:lnTo>
                <a:lnTo>
                  <a:pt x="2837" y="3749"/>
                </a:lnTo>
                <a:lnTo>
                  <a:pt x="2834" y="3759"/>
                </a:lnTo>
                <a:lnTo>
                  <a:pt x="2831" y="3769"/>
                </a:lnTo>
                <a:lnTo>
                  <a:pt x="2826" y="3780"/>
                </a:lnTo>
                <a:lnTo>
                  <a:pt x="2820" y="3792"/>
                </a:lnTo>
                <a:lnTo>
                  <a:pt x="2814" y="3804"/>
                </a:lnTo>
                <a:lnTo>
                  <a:pt x="2797" y="3830"/>
                </a:lnTo>
                <a:lnTo>
                  <a:pt x="2776" y="3860"/>
                </a:lnTo>
                <a:close/>
              </a:path>
            </a:pathLst>
          </a:custGeom>
          <a:solidFill>
            <a:schemeClr val="bg1"/>
          </a:solidFill>
          <a:ln>
            <a:noFill/>
          </a:ln>
        </p:spPr>
        <p:txBody>
          <a:bodyPr lIns="91440" tIns="45720" rIns="91440" bIns="45720" anchor="ctr">
            <a:scene3d>
              <a:camera prst="orthographicFront"/>
              <a:lightRig rig="threePt" dir="t"/>
            </a:scene3d>
            <a:sp3d>
              <a:contourClr>
                <a:srgbClr val="FFFFFF"/>
              </a:contourClr>
            </a:sp3d>
          </a:bodyPr>
          <a:lstStyle/>
          <a:p>
            <a:pPr algn="ctr" defTabSz="914377">
              <a:defRPr/>
            </a:pPr>
            <a:endParaRPr lang="zh-CN" altLang="en-US">
              <a:solidFill>
                <a:srgbClr val="FFFFFF"/>
              </a:solidFill>
              <a:latin typeface="Calibri" panose="020F0502020204030204" pitchFamily="34" charset="0"/>
              <a:ea typeface="宋体" panose="02010600030101010101" pitchFamily="2" charset="-122"/>
            </a:endParaRPr>
          </a:p>
        </p:txBody>
      </p:sp>
      <p:grpSp>
        <p:nvGrpSpPr>
          <p:cNvPr id="38" name="组合 37">
            <a:extLst>
              <a:ext uri="{FF2B5EF4-FFF2-40B4-BE49-F238E27FC236}">
                <a16:creationId xmlns:a16="http://schemas.microsoft.com/office/drawing/2014/main" id="{E42ECFAA-9A1A-4DB3-8E90-7D30E9683636}"/>
              </a:ext>
            </a:extLst>
          </p:cNvPr>
          <p:cNvGrpSpPr/>
          <p:nvPr/>
        </p:nvGrpSpPr>
        <p:grpSpPr>
          <a:xfrm>
            <a:off x="881201" y="4454099"/>
            <a:ext cx="275659" cy="207263"/>
            <a:chOff x="2231238" y="1865312"/>
            <a:chExt cx="514350" cy="386732"/>
          </a:xfrm>
          <a:solidFill>
            <a:schemeClr val="bg1"/>
          </a:solidFill>
        </p:grpSpPr>
        <p:sp>
          <p:nvSpPr>
            <p:cNvPr id="39" name="Freeform 11">
              <a:hlinkClick r:id="rId2"/>
              <a:extLst>
                <a:ext uri="{FF2B5EF4-FFF2-40B4-BE49-F238E27FC236}">
                  <a16:creationId xmlns:a16="http://schemas.microsoft.com/office/drawing/2014/main" id="{96A0611B-77F4-4A9F-B979-84FA74E7A0A3}"/>
                </a:ext>
              </a:extLst>
            </p:cNvPr>
            <p:cNvSpPr>
              <a:spLocks/>
            </p:cNvSpPr>
            <p:nvPr/>
          </p:nvSpPr>
          <p:spPr bwMode="auto">
            <a:xfrm>
              <a:off x="2231238" y="1993281"/>
              <a:ext cx="514350" cy="258763"/>
            </a:xfrm>
            <a:custGeom>
              <a:avLst/>
              <a:gdLst>
                <a:gd name="T0" fmla="*/ 324 w 324"/>
                <a:gd name="T1" fmla="*/ 0 h 163"/>
                <a:gd name="T2" fmla="*/ 270 w 324"/>
                <a:gd name="T3" fmla="*/ 163 h 163"/>
                <a:gd name="T4" fmla="*/ 0 w 324"/>
                <a:gd name="T5" fmla="*/ 163 h 163"/>
                <a:gd name="T6" fmla="*/ 54 w 324"/>
                <a:gd name="T7" fmla="*/ 0 h 163"/>
                <a:gd name="T8" fmla="*/ 324 w 324"/>
                <a:gd name="T9" fmla="*/ 0 h 163"/>
              </a:gdLst>
              <a:ahLst/>
              <a:cxnLst>
                <a:cxn ang="0">
                  <a:pos x="T0" y="T1"/>
                </a:cxn>
                <a:cxn ang="0">
                  <a:pos x="T2" y="T3"/>
                </a:cxn>
                <a:cxn ang="0">
                  <a:pos x="T4" y="T5"/>
                </a:cxn>
                <a:cxn ang="0">
                  <a:pos x="T6" y="T7"/>
                </a:cxn>
                <a:cxn ang="0">
                  <a:pos x="T8" y="T9"/>
                </a:cxn>
              </a:cxnLst>
              <a:rect l="0" t="0" r="r" b="b"/>
              <a:pathLst>
                <a:path w="324" h="163">
                  <a:moveTo>
                    <a:pt x="324" y="0"/>
                  </a:moveTo>
                  <a:lnTo>
                    <a:pt x="270" y="163"/>
                  </a:lnTo>
                  <a:lnTo>
                    <a:pt x="0" y="163"/>
                  </a:lnTo>
                  <a:lnTo>
                    <a:pt x="54" y="0"/>
                  </a:lnTo>
                  <a:lnTo>
                    <a:pt x="324"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333">
                <a:solidFill>
                  <a:prstClr val="white"/>
                </a:solidFill>
                <a:latin typeface="Calibri Light"/>
                <a:ea typeface="微软雅黑 Light"/>
              </a:endParaRPr>
            </a:p>
          </p:txBody>
        </p:sp>
        <p:sp>
          <p:nvSpPr>
            <p:cNvPr id="40" name="Freeform 12">
              <a:extLst>
                <a:ext uri="{FF2B5EF4-FFF2-40B4-BE49-F238E27FC236}">
                  <a16:creationId xmlns:a16="http://schemas.microsoft.com/office/drawing/2014/main" id="{725951DC-E098-42F1-820C-7FA42DE9877A}"/>
                </a:ext>
              </a:extLst>
            </p:cNvPr>
            <p:cNvSpPr>
              <a:spLocks/>
            </p:cNvSpPr>
            <p:nvPr/>
          </p:nvSpPr>
          <p:spPr bwMode="auto">
            <a:xfrm>
              <a:off x="2236788" y="1865312"/>
              <a:ext cx="449262" cy="338138"/>
            </a:xfrm>
            <a:custGeom>
              <a:avLst/>
              <a:gdLst>
                <a:gd name="T0" fmla="*/ 44 w 283"/>
                <a:gd name="T1" fmla="*/ 81 h 213"/>
                <a:gd name="T2" fmla="*/ 49 w 283"/>
                <a:gd name="T3" fmla="*/ 71 h 213"/>
                <a:gd name="T4" fmla="*/ 59 w 283"/>
                <a:gd name="T5" fmla="*/ 71 h 213"/>
                <a:gd name="T6" fmla="*/ 283 w 283"/>
                <a:gd name="T7" fmla="*/ 71 h 213"/>
                <a:gd name="T8" fmla="*/ 283 w 283"/>
                <a:gd name="T9" fmla="*/ 43 h 213"/>
                <a:gd name="T10" fmla="*/ 184 w 283"/>
                <a:gd name="T11" fmla="*/ 43 h 213"/>
                <a:gd name="T12" fmla="*/ 149 w 283"/>
                <a:gd name="T13" fmla="*/ 0 h 213"/>
                <a:gd name="T14" fmla="*/ 18 w 283"/>
                <a:gd name="T15" fmla="*/ 0 h 213"/>
                <a:gd name="T16" fmla="*/ 0 w 283"/>
                <a:gd name="T17" fmla="*/ 43 h 213"/>
                <a:gd name="T18" fmla="*/ 0 w 283"/>
                <a:gd name="T19" fmla="*/ 213 h 213"/>
                <a:gd name="T20" fmla="*/ 44 w 283"/>
                <a:gd name="T21" fmla="*/ 8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3" h="213">
                  <a:moveTo>
                    <a:pt x="44" y="81"/>
                  </a:moveTo>
                  <a:lnTo>
                    <a:pt x="49" y="71"/>
                  </a:lnTo>
                  <a:lnTo>
                    <a:pt x="59" y="71"/>
                  </a:lnTo>
                  <a:lnTo>
                    <a:pt x="283" y="71"/>
                  </a:lnTo>
                  <a:lnTo>
                    <a:pt x="283" y="43"/>
                  </a:lnTo>
                  <a:lnTo>
                    <a:pt x="184" y="43"/>
                  </a:lnTo>
                  <a:lnTo>
                    <a:pt x="149" y="0"/>
                  </a:lnTo>
                  <a:lnTo>
                    <a:pt x="18" y="0"/>
                  </a:lnTo>
                  <a:lnTo>
                    <a:pt x="0" y="43"/>
                  </a:lnTo>
                  <a:lnTo>
                    <a:pt x="0" y="213"/>
                  </a:lnTo>
                  <a:lnTo>
                    <a:pt x="44" y="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333">
                <a:solidFill>
                  <a:prstClr val="white"/>
                </a:solidFill>
                <a:latin typeface="Calibri Light"/>
                <a:ea typeface="微软雅黑 Light"/>
              </a:endParaRPr>
            </a:p>
          </p:txBody>
        </p:sp>
      </p:grpSp>
      <p:sp>
        <p:nvSpPr>
          <p:cNvPr id="41" name="Freeform 134">
            <a:extLst>
              <a:ext uri="{FF2B5EF4-FFF2-40B4-BE49-F238E27FC236}">
                <a16:creationId xmlns:a16="http://schemas.microsoft.com/office/drawing/2014/main" id="{1EDD2545-481B-440B-A169-714A5473E80C}"/>
              </a:ext>
            </a:extLst>
          </p:cNvPr>
          <p:cNvSpPr>
            <a:spLocks/>
          </p:cNvSpPr>
          <p:nvPr/>
        </p:nvSpPr>
        <p:spPr bwMode="auto">
          <a:xfrm>
            <a:off x="4558752" y="4396056"/>
            <a:ext cx="143883" cy="322288"/>
          </a:xfrm>
          <a:custGeom>
            <a:avLst/>
            <a:gdLst>
              <a:gd name="T0" fmla="*/ 18 w 21"/>
              <a:gd name="T1" fmla="*/ 26 h 47"/>
              <a:gd name="T2" fmla="*/ 18 w 21"/>
              <a:gd name="T3" fmla="*/ 2 h 47"/>
              <a:gd name="T4" fmla="*/ 16 w 21"/>
              <a:gd name="T5" fmla="*/ 0 h 47"/>
              <a:gd name="T6" fmla="*/ 14 w 21"/>
              <a:gd name="T7" fmla="*/ 2 h 47"/>
              <a:gd name="T8" fmla="*/ 14 w 21"/>
              <a:gd name="T9" fmla="*/ 26 h 47"/>
              <a:gd name="T10" fmla="*/ 11 w 21"/>
              <a:gd name="T11" fmla="*/ 30 h 47"/>
              <a:gd name="T12" fmla="*/ 12 w 21"/>
              <a:gd name="T13" fmla="*/ 32 h 47"/>
              <a:gd name="T14" fmla="*/ 1 w 21"/>
              <a:gd name="T15" fmla="*/ 43 h 47"/>
              <a:gd name="T16" fmla="*/ 1 w 21"/>
              <a:gd name="T17" fmla="*/ 46 h 47"/>
              <a:gd name="T18" fmla="*/ 3 w 21"/>
              <a:gd name="T19" fmla="*/ 47 h 47"/>
              <a:gd name="T20" fmla="*/ 4 w 21"/>
              <a:gd name="T21" fmla="*/ 46 h 47"/>
              <a:gd name="T22" fmla="*/ 15 w 21"/>
              <a:gd name="T23" fmla="*/ 34 h 47"/>
              <a:gd name="T24" fmla="*/ 16 w 21"/>
              <a:gd name="T25" fmla="*/ 35 h 47"/>
              <a:gd name="T26" fmla="*/ 21 w 21"/>
              <a:gd name="T27" fmla="*/ 30 h 47"/>
              <a:gd name="T28" fmla="*/ 18 w 21"/>
              <a:gd name="T29"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47">
                <a:moveTo>
                  <a:pt x="18" y="26"/>
                </a:moveTo>
                <a:cubicBezTo>
                  <a:pt x="18" y="2"/>
                  <a:pt x="18" y="2"/>
                  <a:pt x="18" y="2"/>
                </a:cubicBezTo>
                <a:cubicBezTo>
                  <a:pt x="18" y="0"/>
                  <a:pt x="17" y="0"/>
                  <a:pt x="16" y="0"/>
                </a:cubicBezTo>
                <a:cubicBezTo>
                  <a:pt x="15" y="0"/>
                  <a:pt x="14" y="0"/>
                  <a:pt x="14" y="2"/>
                </a:cubicBezTo>
                <a:cubicBezTo>
                  <a:pt x="14" y="26"/>
                  <a:pt x="14" y="26"/>
                  <a:pt x="14" y="26"/>
                </a:cubicBezTo>
                <a:cubicBezTo>
                  <a:pt x="12" y="26"/>
                  <a:pt x="11" y="28"/>
                  <a:pt x="11" y="30"/>
                </a:cubicBezTo>
                <a:cubicBezTo>
                  <a:pt x="11" y="30"/>
                  <a:pt x="11" y="31"/>
                  <a:pt x="12" y="32"/>
                </a:cubicBezTo>
                <a:cubicBezTo>
                  <a:pt x="1" y="43"/>
                  <a:pt x="1" y="43"/>
                  <a:pt x="1" y="43"/>
                </a:cubicBezTo>
                <a:cubicBezTo>
                  <a:pt x="0" y="44"/>
                  <a:pt x="0" y="46"/>
                  <a:pt x="1" y="46"/>
                </a:cubicBezTo>
                <a:cubicBezTo>
                  <a:pt x="2" y="47"/>
                  <a:pt x="2" y="47"/>
                  <a:pt x="3" y="47"/>
                </a:cubicBezTo>
                <a:cubicBezTo>
                  <a:pt x="3" y="47"/>
                  <a:pt x="4" y="47"/>
                  <a:pt x="4" y="46"/>
                </a:cubicBezTo>
                <a:cubicBezTo>
                  <a:pt x="15" y="34"/>
                  <a:pt x="15" y="34"/>
                  <a:pt x="15" y="34"/>
                </a:cubicBezTo>
                <a:cubicBezTo>
                  <a:pt x="15" y="35"/>
                  <a:pt x="16" y="35"/>
                  <a:pt x="16" y="35"/>
                </a:cubicBezTo>
                <a:cubicBezTo>
                  <a:pt x="19" y="35"/>
                  <a:pt x="21" y="32"/>
                  <a:pt x="21" y="30"/>
                </a:cubicBezTo>
                <a:cubicBezTo>
                  <a:pt x="21" y="28"/>
                  <a:pt x="20" y="26"/>
                  <a:pt x="18" y="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Calibri Light"/>
              <a:ea typeface="微软雅黑 Light"/>
            </a:endParaRPr>
          </a:p>
        </p:txBody>
      </p:sp>
      <p:grpSp>
        <p:nvGrpSpPr>
          <p:cNvPr id="9" name="组合 8">
            <a:extLst>
              <a:ext uri="{FF2B5EF4-FFF2-40B4-BE49-F238E27FC236}">
                <a16:creationId xmlns:a16="http://schemas.microsoft.com/office/drawing/2014/main" id="{4D0EB1B8-1AB2-EB5F-2A4A-C4CB9512526D}"/>
              </a:ext>
            </a:extLst>
          </p:cNvPr>
          <p:cNvGrpSpPr/>
          <p:nvPr/>
        </p:nvGrpSpPr>
        <p:grpSpPr>
          <a:xfrm>
            <a:off x="0" y="260648"/>
            <a:ext cx="3752647" cy="905661"/>
            <a:chOff x="0" y="260648"/>
            <a:chExt cx="3752647" cy="905661"/>
          </a:xfrm>
        </p:grpSpPr>
        <p:sp>
          <p:nvSpPr>
            <p:cNvPr id="10" name="矩形 9">
              <a:extLst>
                <a:ext uri="{FF2B5EF4-FFF2-40B4-BE49-F238E27FC236}">
                  <a16:creationId xmlns:a16="http://schemas.microsoft.com/office/drawing/2014/main" id="{035B1AB9-1CA3-3A9C-568E-BEF52AE315C0}"/>
                </a:ext>
              </a:extLst>
            </p:cNvPr>
            <p:cNvSpPr/>
            <p:nvPr/>
          </p:nvSpPr>
          <p:spPr>
            <a:xfrm>
              <a:off x="0" y="374221"/>
              <a:ext cx="551384" cy="792088"/>
            </a:xfrm>
            <a:prstGeom prst="rect">
              <a:avLst/>
            </a:prstGeom>
            <a:solidFill>
              <a:srgbClr val="1437A6"/>
            </a:solidFill>
            <a:ln>
              <a:solidFill>
                <a:srgbClr val="1437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42" name="组合 41">
              <a:extLst>
                <a:ext uri="{FF2B5EF4-FFF2-40B4-BE49-F238E27FC236}">
                  <a16:creationId xmlns:a16="http://schemas.microsoft.com/office/drawing/2014/main" id="{2109DDBF-E59F-2788-B4F0-12797790E7A7}"/>
                </a:ext>
              </a:extLst>
            </p:cNvPr>
            <p:cNvGrpSpPr/>
            <p:nvPr/>
          </p:nvGrpSpPr>
          <p:grpSpPr>
            <a:xfrm>
              <a:off x="695400" y="260648"/>
              <a:ext cx="3057247" cy="678559"/>
              <a:chOff x="623392" y="310880"/>
              <a:chExt cx="3057247" cy="678559"/>
            </a:xfrm>
          </p:grpSpPr>
          <p:sp>
            <p:nvSpPr>
              <p:cNvPr id="44" name="文本框 43">
                <a:extLst>
                  <a:ext uri="{FF2B5EF4-FFF2-40B4-BE49-F238E27FC236}">
                    <a16:creationId xmlns:a16="http://schemas.microsoft.com/office/drawing/2014/main" id="{AECCD99E-695A-D6AF-9BA2-361ACA59FBFD}"/>
                  </a:ext>
                </a:extLst>
              </p:cNvPr>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p>
            </p:txBody>
          </p:sp>
          <p:cxnSp>
            <p:nvCxnSpPr>
              <p:cNvPr id="45" name="直接连接符 44">
                <a:extLst>
                  <a:ext uri="{FF2B5EF4-FFF2-40B4-BE49-F238E27FC236}">
                    <a16:creationId xmlns:a16="http://schemas.microsoft.com/office/drawing/2014/main" id="{FECE9FAA-791B-6135-E6A7-F1FB2B9CE04C}"/>
                  </a:ext>
                </a:extLst>
              </p:cNvPr>
              <p:cNvCxnSpPr/>
              <p:nvPr/>
            </p:nvCxnSpPr>
            <p:spPr>
              <a:xfrm>
                <a:off x="623392" y="989439"/>
                <a:ext cx="2880320" cy="0"/>
              </a:xfrm>
              <a:prstGeom prst="line">
                <a:avLst/>
              </a:prstGeom>
              <a:ln w="28575">
                <a:gradFill flip="none" rotWithShape="1">
                  <a:gsLst>
                    <a:gs pos="0">
                      <a:srgbClr val="0323B8"/>
                    </a:gs>
                    <a:gs pos="93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pic>
        <p:nvPicPr>
          <p:cNvPr id="2" name="图片 1">
            <a:extLst>
              <a:ext uri="{FF2B5EF4-FFF2-40B4-BE49-F238E27FC236}">
                <a16:creationId xmlns:a16="http://schemas.microsoft.com/office/drawing/2014/main" id="{1ED1326C-C883-3C0F-B9C5-727EA55C9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1785"/>
            <a:ext cx="12192000" cy="2594703"/>
          </a:xfrm>
          <a:prstGeom prst="rect">
            <a:avLst/>
          </a:prstGeom>
        </p:spPr>
      </p:pic>
    </p:spTree>
    <p:extLst>
      <p:ext uri="{BB962C8B-B14F-4D97-AF65-F5344CB8AC3E}">
        <p14:creationId xmlns:p14="http://schemas.microsoft.com/office/powerpoint/2010/main" val="35448147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F3E2656C-0BA5-410C-9584-4856C8D9D2A6}"/>
              </a:ext>
            </a:extLst>
          </p:cNvPr>
          <p:cNvSpPr txBox="1"/>
          <p:nvPr/>
        </p:nvSpPr>
        <p:spPr>
          <a:xfrm>
            <a:off x="10505565"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cxnSp>
        <p:nvCxnSpPr>
          <p:cNvPr id="11" name="肘形连接符 58">
            <a:extLst>
              <a:ext uri="{FF2B5EF4-FFF2-40B4-BE49-F238E27FC236}">
                <a16:creationId xmlns:a16="http://schemas.microsoft.com/office/drawing/2014/main" id="{78C7D6D1-322D-48CD-BA09-8F73979A7083}"/>
              </a:ext>
            </a:extLst>
          </p:cNvPr>
          <p:cNvCxnSpPr>
            <a:stCxn id="13" idx="6"/>
            <a:endCxn id="38" idx="2"/>
          </p:cNvCxnSpPr>
          <p:nvPr/>
        </p:nvCxnSpPr>
        <p:spPr>
          <a:xfrm>
            <a:off x="4760879" y="2075190"/>
            <a:ext cx="5358567" cy="1096971"/>
          </a:xfrm>
          <a:prstGeom prst="bentConnector3">
            <a:avLst>
              <a:gd name="adj1" fmla="val 50000"/>
            </a:avLst>
          </a:prstGeom>
          <a:noFill/>
          <a:ln w="12700" cap="flat" cmpd="sng" algn="ctr">
            <a:solidFill>
              <a:sysClr val="windowText" lastClr="000000">
                <a:lumMod val="50000"/>
                <a:lumOff val="50000"/>
              </a:sysClr>
            </a:solidFill>
            <a:prstDash val="dashDot"/>
          </a:ln>
          <a:effectLst/>
        </p:spPr>
      </p:cxnSp>
      <p:grpSp>
        <p:nvGrpSpPr>
          <p:cNvPr id="12" name="组合 11">
            <a:extLst>
              <a:ext uri="{FF2B5EF4-FFF2-40B4-BE49-F238E27FC236}">
                <a16:creationId xmlns:a16="http://schemas.microsoft.com/office/drawing/2014/main" id="{97FF9A09-BFFA-4F99-99BE-BCE53C0D93F0}"/>
              </a:ext>
            </a:extLst>
          </p:cNvPr>
          <p:cNvGrpSpPr/>
          <p:nvPr/>
        </p:nvGrpSpPr>
        <p:grpSpPr>
          <a:xfrm>
            <a:off x="4005075" y="1697190"/>
            <a:ext cx="755803" cy="756000"/>
            <a:chOff x="4534974" y="2492893"/>
            <a:chExt cx="756000" cy="756000"/>
          </a:xfrm>
        </p:grpSpPr>
        <p:sp>
          <p:nvSpPr>
            <p:cNvPr id="13" name="椭圆 12">
              <a:extLst>
                <a:ext uri="{FF2B5EF4-FFF2-40B4-BE49-F238E27FC236}">
                  <a16:creationId xmlns:a16="http://schemas.microsoft.com/office/drawing/2014/main" id="{DF9D1389-1E63-459C-A2B9-5206DFBF8F9C}"/>
                </a:ext>
              </a:extLst>
            </p:cNvPr>
            <p:cNvSpPr/>
            <p:nvPr/>
          </p:nvSpPr>
          <p:spPr>
            <a:xfrm>
              <a:off x="4534974" y="2492893"/>
              <a:ext cx="756000" cy="756000"/>
            </a:xfrm>
            <a:prstGeom prst="ellipse">
              <a:avLst/>
            </a:prstGeom>
            <a:solidFill>
              <a:srgbClr val="072B91"/>
            </a:solidFill>
            <a:ln w="25400" cap="flat" cmpd="sng" algn="ctr">
              <a:noFill/>
              <a:prstDash val="solid"/>
            </a:ln>
            <a:effectLst/>
          </p:spPr>
          <p:txBody>
            <a:bodyPr lIns="68562" tIns="34281" rIns="68562" bIns="34281" rtlCol="0" anchor="ctr"/>
            <a:lstStyle/>
            <a:p>
              <a:pPr algn="ctr" defTabSz="685617"/>
              <a:endParaRPr lang="zh-CN" altLang="en-US" sz="1300" kern="0" dirty="0">
                <a:solidFill>
                  <a:prstClr val="white"/>
                </a:solidFill>
                <a:latin typeface="Calibri"/>
                <a:ea typeface="宋体" panose="02010600030101010101" pitchFamily="2" charset="-122"/>
              </a:endParaRPr>
            </a:p>
          </p:txBody>
        </p:sp>
        <p:grpSp>
          <p:nvGrpSpPr>
            <p:cNvPr id="14" name="组合 13">
              <a:extLst>
                <a:ext uri="{FF2B5EF4-FFF2-40B4-BE49-F238E27FC236}">
                  <a16:creationId xmlns:a16="http://schemas.microsoft.com/office/drawing/2014/main" id="{8E7DEE66-A38F-4D7A-BF3D-EB0BFBB18BC5}"/>
                </a:ext>
              </a:extLst>
            </p:cNvPr>
            <p:cNvGrpSpPr/>
            <p:nvPr/>
          </p:nvGrpSpPr>
          <p:grpSpPr>
            <a:xfrm>
              <a:off x="4687974" y="2629656"/>
              <a:ext cx="450000" cy="434596"/>
              <a:chOff x="5512720" y="2152017"/>
              <a:chExt cx="583915" cy="496874"/>
            </a:xfrm>
          </p:grpSpPr>
          <p:sp>
            <p:nvSpPr>
              <p:cNvPr id="15" name="Freeform 159">
                <a:extLst>
                  <a:ext uri="{FF2B5EF4-FFF2-40B4-BE49-F238E27FC236}">
                    <a16:creationId xmlns:a16="http://schemas.microsoft.com/office/drawing/2014/main" id="{D78AD6D8-386A-44ED-9912-F6D82F29959D}"/>
                  </a:ext>
                </a:extLst>
              </p:cNvPr>
              <p:cNvSpPr>
                <a:spLocks/>
              </p:cNvSpPr>
              <p:nvPr/>
            </p:nvSpPr>
            <p:spPr bwMode="auto">
              <a:xfrm>
                <a:off x="5574376" y="2246314"/>
                <a:ext cx="460603" cy="402577"/>
              </a:xfrm>
              <a:custGeom>
                <a:avLst/>
                <a:gdLst>
                  <a:gd name="T0" fmla="*/ 29 w 54"/>
                  <a:gd name="T1" fmla="*/ 1 h 47"/>
                  <a:gd name="T2" fmla="*/ 24 w 54"/>
                  <a:gd name="T3" fmla="*/ 1 h 47"/>
                  <a:gd name="T4" fmla="*/ 2 w 54"/>
                  <a:gd name="T5" fmla="*/ 15 h 47"/>
                  <a:gd name="T6" fmla="*/ 0 w 54"/>
                  <a:gd name="T7" fmla="*/ 20 h 47"/>
                  <a:gd name="T8" fmla="*/ 0 w 54"/>
                  <a:gd name="T9" fmla="*/ 44 h 47"/>
                  <a:gd name="T10" fmla="*/ 3 w 54"/>
                  <a:gd name="T11" fmla="*/ 47 h 47"/>
                  <a:gd name="T12" fmla="*/ 13 w 54"/>
                  <a:gd name="T13" fmla="*/ 47 h 47"/>
                  <a:gd name="T14" fmla="*/ 16 w 54"/>
                  <a:gd name="T15" fmla="*/ 44 h 47"/>
                  <a:gd name="T16" fmla="*/ 16 w 54"/>
                  <a:gd name="T17" fmla="*/ 27 h 47"/>
                  <a:gd name="T18" fmla="*/ 19 w 54"/>
                  <a:gd name="T19" fmla="*/ 24 h 47"/>
                  <a:gd name="T20" fmla="*/ 35 w 54"/>
                  <a:gd name="T21" fmla="*/ 24 h 47"/>
                  <a:gd name="T22" fmla="*/ 38 w 54"/>
                  <a:gd name="T23" fmla="*/ 27 h 47"/>
                  <a:gd name="T24" fmla="*/ 38 w 54"/>
                  <a:gd name="T25" fmla="*/ 44 h 47"/>
                  <a:gd name="T26" fmla="*/ 41 w 54"/>
                  <a:gd name="T27" fmla="*/ 47 h 47"/>
                  <a:gd name="T28" fmla="*/ 51 w 54"/>
                  <a:gd name="T29" fmla="*/ 47 h 47"/>
                  <a:gd name="T30" fmla="*/ 54 w 54"/>
                  <a:gd name="T31" fmla="*/ 44 h 47"/>
                  <a:gd name="T32" fmla="*/ 54 w 54"/>
                  <a:gd name="T33" fmla="*/ 20 h 47"/>
                  <a:gd name="T34" fmla="*/ 52 w 54"/>
                  <a:gd name="T35" fmla="*/ 16 h 47"/>
                  <a:gd name="T36" fmla="*/ 29 w 54"/>
                  <a:gd name="T37"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solidFill>
                <a:schemeClr val="bg1"/>
              </a:solidFill>
              <a:ln w="25400" cap="flat" cmpd="sng" algn="ctr">
                <a:noFill/>
                <a:prstDash val="solid"/>
              </a:ln>
              <a:effectLst/>
            </p:spPr>
            <p:txBody>
              <a:bodyPr lIns="68562" tIns="34281" rIns="68562" bIns="34281" rtlCol="0" anchor="ctr"/>
              <a:lstStyle/>
              <a:p>
                <a:pPr algn="ctr" defTabSz="685617"/>
                <a:endParaRPr lang="zh-CN" altLang="en-US" sz="1300" kern="0">
                  <a:solidFill>
                    <a:prstClr val="white"/>
                  </a:solidFill>
                  <a:latin typeface="Calibri"/>
                  <a:ea typeface="宋体" panose="02010600030101010101" pitchFamily="2" charset="-122"/>
                </a:endParaRPr>
              </a:p>
            </p:txBody>
          </p:sp>
          <p:sp>
            <p:nvSpPr>
              <p:cNvPr id="16" name="Freeform 160">
                <a:extLst>
                  <a:ext uri="{FF2B5EF4-FFF2-40B4-BE49-F238E27FC236}">
                    <a16:creationId xmlns:a16="http://schemas.microsoft.com/office/drawing/2014/main" id="{2C9C4A20-F581-44AA-8ACD-5DF9312D8BF1}"/>
                  </a:ext>
                </a:extLst>
              </p:cNvPr>
              <p:cNvSpPr>
                <a:spLocks/>
              </p:cNvSpPr>
              <p:nvPr/>
            </p:nvSpPr>
            <p:spPr bwMode="auto">
              <a:xfrm>
                <a:off x="5512720" y="2152017"/>
                <a:ext cx="583915" cy="224863"/>
              </a:xfrm>
              <a:custGeom>
                <a:avLst/>
                <a:gdLst>
                  <a:gd name="T0" fmla="*/ 64 w 68"/>
                  <a:gd name="T1" fmla="*/ 20 h 26"/>
                  <a:gd name="T2" fmla="*/ 61 w 68"/>
                  <a:gd name="T3" fmla="*/ 15 h 26"/>
                  <a:gd name="T4" fmla="*/ 61 w 68"/>
                  <a:gd name="T5" fmla="*/ 10 h 26"/>
                  <a:gd name="T6" fmla="*/ 58 w 68"/>
                  <a:gd name="T7" fmla="*/ 7 h 26"/>
                  <a:gd name="T8" fmla="*/ 57 w 68"/>
                  <a:gd name="T9" fmla="*/ 7 h 26"/>
                  <a:gd name="T10" fmla="*/ 54 w 68"/>
                  <a:gd name="T11" fmla="*/ 10 h 26"/>
                  <a:gd name="T12" fmla="*/ 54 w 68"/>
                  <a:gd name="T13" fmla="*/ 10 h 26"/>
                  <a:gd name="T14" fmla="*/ 52 w 68"/>
                  <a:gd name="T15" fmla="*/ 12 h 26"/>
                  <a:gd name="T16" fmla="*/ 36 w 68"/>
                  <a:gd name="T17" fmla="*/ 1 h 26"/>
                  <a:gd name="T18" fmla="*/ 33 w 68"/>
                  <a:gd name="T19" fmla="*/ 0 h 26"/>
                  <a:gd name="T20" fmla="*/ 30 w 68"/>
                  <a:gd name="T21" fmla="*/ 1 h 26"/>
                  <a:gd name="T22" fmla="*/ 2 w 68"/>
                  <a:gd name="T23" fmla="*/ 20 h 26"/>
                  <a:gd name="T24" fmla="*/ 1 w 68"/>
                  <a:gd name="T25" fmla="*/ 24 h 26"/>
                  <a:gd name="T26" fmla="*/ 5 w 68"/>
                  <a:gd name="T27" fmla="*/ 24 h 26"/>
                  <a:gd name="T28" fmla="*/ 31 w 68"/>
                  <a:gd name="T29" fmla="*/ 7 h 26"/>
                  <a:gd name="T30" fmla="*/ 36 w 68"/>
                  <a:gd name="T31" fmla="*/ 7 h 26"/>
                  <a:gd name="T32" fmla="*/ 63 w 68"/>
                  <a:gd name="T33" fmla="*/ 25 h 26"/>
                  <a:gd name="T34" fmla="*/ 67 w 68"/>
                  <a:gd name="T35" fmla="*/ 25 h 26"/>
                  <a:gd name="T36" fmla="*/ 66 w 68"/>
                  <a:gd name="T37" fmla="*/ 21 h 26"/>
                  <a:gd name="T38" fmla="*/ 64 w 68"/>
                  <a:gd name="T39"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solidFill>
                <a:schemeClr val="bg1"/>
              </a:solidFill>
              <a:ln w="25400" cap="flat" cmpd="sng" algn="ctr">
                <a:noFill/>
                <a:prstDash val="solid"/>
              </a:ln>
              <a:effectLst/>
            </p:spPr>
            <p:txBody>
              <a:bodyPr lIns="68562" tIns="34281" rIns="68562" bIns="34281" rtlCol="0" anchor="ctr"/>
              <a:lstStyle/>
              <a:p>
                <a:pPr algn="ctr" defTabSz="685617"/>
                <a:endParaRPr lang="zh-CN" altLang="en-US" sz="1300" kern="0">
                  <a:solidFill>
                    <a:prstClr val="white"/>
                  </a:solidFill>
                  <a:latin typeface="Calibri"/>
                  <a:ea typeface="宋体" panose="02010600030101010101" pitchFamily="2" charset="-122"/>
                </a:endParaRPr>
              </a:p>
            </p:txBody>
          </p:sp>
        </p:grpSp>
      </p:grpSp>
      <p:cxnSp>
        <p:nvCxnSpPr>
          <p:cNvPr id="17" name="肘形连接符 71">
            <a:extLst>
              <a:ext uri="{FF2B5EF4-FFF2-40B4-BE49-F238E27FC236}">
                <a16:creationId xmlns:a16="http://schemas.microsoft.com/office/drawing/2014/main" id="{C63BAE85-4E4F-4225-8F96-94F827C4BB8F}"/>
              </a:ext>
            </a:extLst>
          </p:cNvPr>
          <p:cNvCxnSpPr>
            <a:stCxn id="19" idx="6"/>
            <a:endCxn id="40" idx="2"/>
          </p:cNvCxnSpPr>
          <p:nvPr/>
        </p:nvCxnSpPr>
        <p:spPr>
          <a:xfrm>
            <a:off x="4760879" y="4261822"/>
            <a:ext cx="2891175" cy="531731"/>
          </a:xfrm>
          <a:prstGeom prst="bentConnector3">
            <a:avLst>
              <a:gd name="adj1" fmla="val 50000"/>
            </a:avLst>
          </a:prstGeom>
          <a:noFill/>
          <a:ln w="12700" cap="flat" cmpd="sng" algn="ctr">
            <a:solidFill>
              <a:sysClr val="windowText" lastClr="000000">
                <a:lumMod val="50000"/>
                <a:lumOff val="50000"/>
              </a:sysClr>
            </a:solidFill>
            <a:prstDash val="dashDot"/>
          </a:ln>
          <a:effectLst/>
        </p:spPr>
      </p:cxnSp>
      <p:grpSp>
        <p:nvGrpSpPr>
          <p:cNvPr id="18" name="组合 17">
            <a:extLst>
              <a:ext uri="{FF2B5EF4-FFF2-40B4-BE49-F238E27FC236}">
                <a16:creationId xmlns:a16="http://schemas.microsoft.com/office/drawing/2014/main" id="{D01F584A-1D5B-47CE-B3C1-7DAE8212CD2B}"/>
              </a:ext>
            </a:extLst>
          </p:cNvPr>
          <p:cNvGrpSpPr/>
          <p:nvPr/>
        </p:nvGrpSpPr>
        <p:grpSpPr>
          <a:xfrm>
            <a:off x="4005075" y="3883822"/>
            <a:ext cx="755803" cy="756000"/>
            <a:chOff x="4534974" y="4368345"/>
            <a:chExt cx="756000" cy="756000"/>
          </a:xfrm>
        </p:grpSpPr>
        <p:sp>
          <p:nvSpPr>
            <p:cNvPr id="19" name="椭圆 18">
              <a:extLst>
                <a:ext uri="{FF2B5EF4-FFF2-40B4-BE49-F238E27FC236}">
                  <a16:creationId xmlns:a16="http://schemas.microsoft.com/office/drawing/2014/main" id="{3CD81FEA-2128-4AB3-B5DD-1DCA4E8F9B0B}"/>
                </a:ext>
              </a:extLst>
            </p:cNvPr>
            <p:cNvSpPr/>
            <p:nvPr/>
          </p:nvSpPr>
          <p:spPr>
            <a:xfrm>
              <a:off x="4534974" y="4368345"/>
              <a:ext cx="756000" cy="756000"/>
            </a:xfrm>
            <a:prstGeom prst="ellipse">
              <a:avLst/>
            </a:prstGeom>
            <a:solidFill>
              <a:srgbClr val="072B91"/>
            </a:solidFill>
            <a:ln w="25400" cap="flat" cmpd="sng" algn="ctr">
              <a:noFill/>
              <a:prstDash val="solid"/>
            </a:ln>
            <a:effectLst/>
          </p:spPr>
          <p:txBody>
            <a:bodyPr lIns="68562" tIns="34281" rIns="68562" bIns="34281" rtlCol="0" anchor="ctr"/>
            <a:lstStyle/>
            <a:p>
              <a:pPr algn="ctr" defTabSz="685617"/>
              <a:endParaRPr lang="zh-CN" altLang="en-US" sz="1300" kern="0" dirty="0">
                <a:solidFill>
                  <a:prstClr val="white"/>
                </a:solidFill>
                <a:latin typeface="Calibri"/>
                <a:ea typeface="宋体" panose="02010600030101010101" pitchFamily="2" charset="-122"/>
              </a:endParaRPr>
            </a:p>
          </p:txBody>
        </p:sp>
        <p:sp>
          <p:nvSpPr>
            <p:cNvPr id="20" name="Freeform 277">
              <a:extLst>
                <a:ext uri="{FF2B5EF4-FFF2-40B4-BE49-F238E27FC236}">
                  <a16:creationId xmlns:a16="http://schemas.microsoft.com/office/drawing/2014/main" id="{14BCCB6F-E16D-4FAE-AC3D-58ABB6CB2D0F}"/>
                </a:ext>
              </a:extLst>
            </p:cNvPr>
            <p:cNvSpPr>
              <a:spLocks noEditPoints="1"/>
            </p:cNvSpPr>
            <p:nvPr/>
          </p:nvSpPr>
          <p:spPr bwMode="auto">
            <a:xfrm>
              <a:off x="4725418" y="4490152"/>
              <a:ext cx="383972" cy="455826"/>
            </a:xfrm>
            <a:custGeom>
              <a:avLst/>
              <a:gdLst>
                <a:gd name="T0" fmla="*/ 62 w 72"/>
                <a:gd name="T1" fmla="*/ 33 h 86"/>
                <a:gd name="T2" fmla="*/ 57 w 72"/>
                <a:gd name="T3" fmla="*/ 33 h 86"/>
                <a:gd name="T4" fmla="*/ 57 w 72"/>
                <a:gd name="T5" fmla="*/ 19 h 86"/>
                <a:gd name="T6" fmla="*/ 38 w 72"/>
                <a:gd name="T7" fmla="*/ 0 h 86"/>
                <a:gd name="T8" fmla="*/ 34 w 72"/>
                <a:gd name="T9" fmla="*/ 0 h 86"/>
                <a:gd name="T10" fmla="*/ 15 w 72"/>
                <a:gd name="T11" fmla="*/ 19 h 86"/>
                <a:gd name="T12" fmla="*/ 15 w 72"/>
                <a:gd name="T13" fmla="*/ 33 h 86"/>
                <a:gd name="T14" fmla="*/ 10 w 72"/>
                <a:gd name="T15" fmla="*/ 33 h 86"/>
                <a:gd name="T16" fmla="*/ 0 w 72"/>
                <a:gd name="T17" fmla="*/ 43 h 86"/>
                <a:gd name="T18" fmla="*/ 0 w 72"/>
                <a:gd name="T19" fmla="*/ 76 h 86"/>
                <a:gd name="T20" fmla="*/ 10 w 72"/>
                <a:gd name="T21" fmla="*/ 86 h 86"/>
                <a:gd name="T22" fmla="*/ 62 w 72"/>
                <a:gd name="T23" fmla="*/ 86 h 86"/>
                <a:gd name="T24" fmla="*/ 72 w 72"/>
                <a:gd name="T25" fmla="*/ 76 h 86"/>
                <a:gd name="T26" fmla="*/ 72 w 72"/>
                <a:gd name="T27" fmla="*/ 43 h 86"/>
                <a:gd name="T28" fmla="*/ 62 w 72"/>
                <a:gd name="T29" fmla="*/ 33 h 86"/>
                <a:gd name="T30" fmla="*/ 42 w 72"/>
                <a:gd name="T31" fmla="*/ 78 h 86"/>
                <a:gd name="T32" fmla="*/ 31 w 72"/>
                <a:gd name="T33" fmla="*/ 78 h 86"/>
                <a:gd name="T34" fmla="*/ 32 w 72"/>
                <a:gd name="T35" fmla="*/ 64 h 86"/>
                <a:gd name="T36" fmla="*/ 29 w 72"/>
                <a:gd name="T37" fmla="*/ 58 h 86"/>
                <a:gd name="T38" fmla="*/ 36 w 72"/>
                <a:gd name="T39" fmla="*/ 51 h 86"/>
                <a:gd name="T40" fmla="*/ 43 w 72"/>
                <a:gd name="T41" fmla="*/ 58 h 86"/>
                <a:gd name="T42" fmla="*/ 40 w 72"/>
                <a:gd name="T43" fmla="*/ 64 h 86"/>
                <a:gd name="T44" fmla="*/ 42 w 72"/>
                <a:gd name="T45" fmla="*/ 78 h 86"/>
                <a:gd name="T46" fmla="*/ 50 w 72"/>
                <a:gd name="T47" fmla="*/ 33 h 86"/>
                <a:gd name="T48" fmla="*/ 22 w 72"/>
                <a:gd name="T49" fmla="*/ 33 h 86"/>
                <a:gd name="T50" fmla="*/ 22 w 72"/>
                <a:gd name="T51" fmla="*/ 19 h 86"/>
                <a:gd name="T52" fmla="*/ 34 w 72"/>
                <a:gd name="T53" fmla="*/ 7 h 86"/>
                <a:gd name="T54" fmla="*/ 38 w 72"/>
                <a:gd name="T55" fmla="*/ 7 h 86"/>
                <a:gd name="T56" fmla="*/ 50 w 72"/>
                <a:gd name="T57" fmla="*/ 19 h 86"/>
                <a:gd name="T58" fmla="*/ 50 w 72"/>
                <a:gd name="T5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86">
                  <a:moveTo>
                    <a:pt x="62" y="33"/>
                  </a:moveTo>
                  <a:cubicBezTo>
                    <a:pt x="57" y="33"/>
                    <a:pt x="57" y="33"/>
                    <a:pt x="57" y="33"/>
                  </a:cubicBezTo>
                  <a:cubicBezTo>
                    <a:pt x="57" y="19"/>
                    <a:pt x="57" y="19"/>
                    <a:pt x="57" y="19"/>
                  </a:cubicBezTo>
                  <a:cubicBezTo>
                    <a:pt x="57" y="9"/>
                    <a:pt x="49" y="0"/>
                    <a:pt x="38" y="0"/>
                  </a:cubicBezTo>
                  <a:cubicBezTo>
                    <a:pt x="34" y="0"/>
                    <a:pt x="34" y="0"/>
                    <a:pt x="34" y="0"/>
                  </a:cubicBezTo>
                  <a:cubicBezTo>
                    <a:pt x="24" y="0"/>
                    <a:pt x="15" y="9"/>
                    <a:pt x="15" y="19"/>
                  </a:cubicBezTo>
                  <a:cubicBezTo>
                    <a:pt x="15" y="33"/>
                    <a:pt x="15" y="33"/>
                    <a:pt x="15" y="33"/>
                  </a:cubicBezTo>
                  <a:cubicBezTo>
                    <a:pt x="10" y="33"/>
                    <a:pt x="10" y="33"/>
                    <a:pt x="10" y="33"/>
                  </a:cubicBezTo>
                  <a:cubicBezTo>
                    <a:pt x="5" y="33"/>
                    <a:pt x="0" y="37"/>
                    <a:pt x="0" y="43"/>
                  </a:cubicBezTo>
                  <a:cubicBezTo>
                    <a:pt x="0" y="76"/>
                    <a:pt x="0" y="76"/>
                    <a:pt x="0" y="76"/>
                  </a:cubicBezTo>
                  <a:cubicBezTo>
                    <a:pt x="0" y="81"/>
                    <a:pt x="5" y="86"/>
                    <a:pt x="10" y="86"/>
                  </a:cubicBezTo>
                  <a:cubicBezTo>
                    <a:pt x="62" y="86"/>
                    <a:pt x="62" y="86"/>
                    <a:pt x="62" y="86"/>
                  </a:cubicBezTo>
                  <a:cubicBezTo>
                    <a:pt x="68" y="86"/>
                    <a:pt x="72" y="81"/>
                    <a:pt x="72" y="76"/>
                  </a:cubicBezTo>
                  <a:cubicBezTo>
                    <a:pt x="72" y="43"/>
                    <a:pt x="72" y="43"/>
                    <a:pt x="72" y="43"/>
                  </a:cubicBezTo>
                  <a:cubicBezTo>
                    <a:pt x="72" y="37"/>
                    <a:pt x="68" y="33"/>
                    <a:pt x="62" y="33"/>
                  </a:cubicBezTo>
                  <a:close/>
                  <a:moveTo>
                    <a:pt x="42" y="78"/>
                  </a:moveTo>
                  <a:cubicBezTo>
                    <a:pt x="31" y="78"/>
                    <a:pt x="31" y="78"/>
                    <a:pt x="31" y="78"/>
                  </a:cubicBezTo>
                  <a:cubicBezTo>
                    <a:pt x="32" y="64"/>
                    <a:pt x="32" y="64"/>
                    <a:pt x="32" y="64"/>
                  </a:cubicBezTo>
                  <a:cubicBezTo>
                    <a:pt x="30" y="63"/>
                    <a:pt x="29" y="60"/>
                    <a:pt x="29" y="58"/>
                  </a:cubicBezTo>
                  <a:cubicBezTo>
                    <a:pt x="29" y="54"/>
                    <a:pt x="32" y="51"/>
                    <a:pt x="36" y="51"/>
                  </a:cubicBezTo>
                  <a:cubicBezTo>
                    <a:pt x="40" y="51"/>
                    <a:pt x="43" y="54"/>
                    <a:pt x="43" y="58"/>
                  </a:cubicBezTo>
                  <a:cubicBezTo>
                    <a:pt x="43" y="60"/>
                    <a:pt x="42" y="63"/>
                    <a:pt x="40" y="64"/>
                  </a:cubicBezTo>
                  <a:lnTo>
                    <a:pt x="42" y="78"/>
                  </a:lnTo>
                  <a:close/>
                  <a:moveTo>
                    <a:pt x="50" y="33"/>
                  </a:moveTo>
                  <a:cubicBezTo>
                    <a:pt x="22" y="33"/>
                    <a:pt x="22" y="33"/>
                    <a:pt x="22" y="33"/>
                  </a:cubicBezTo>
                  <a:cubicBezTo>
                    <a:pt x="22" y="19"/>
                    <a:pt x="22" y="19"/>
                    <a:pt x="22" y="19"/>
                  </a:cubicBezTo>
                  <a:cubicBezTo>
                    <a:pt x="22" y="13"/>
                    <a:pt x="28" y="7"/>
                    <a:pt x="34" y="7"/>
                  </a:cubicBezTo>
                  <a:cubicBezTo>
                    <a:pt x="38" y="7"/>
                    <a:pt x="38" y="7"/>
                    <a:pt x="38" y="7"/>
                  </a:cubicBezTo>
                  <a:cubicBezTo>
                    <a:pt x="45" y="7"/>
                    <a:pt x="50" y="13"/>
                    <a:pt x="50" y="19"/>
                  </a:cubicBezTo>
                  <a:lnTo>
                    <a:pt x="50" y="33"/>
                  </a:lnTo>
                  <a:close/>
                </a:path>
              </a:pathLst>
            </a:custGeom>
            <a:solidFill>
              <a:schemeClr val="bg1"/>
            </a:solidFill>
            <a:ln w="25400" cap="flat" cmpd="sng" algn="ctr">
              <a:noFill/>
              <a:prstDash val="solid"/>
            </a:ln>
            <a:effectLst/>
          </p:spPr>
          <p:txBody>
            <a:bodyPr lIns="68562" tIns="34281" rIns="68562" bIns="34281" rtlCol="0" anchor="ctr"/>
            <a:lstStyle/>
            <a:p>
              <a:pPr algn="ctr" defTabSz="685617"/>
              <a:endParaRPr lang="zh-CN" altLang="en-US" sz="1300" kern="0">
                <a:solidFill>
                  <a:prstClr val="white"/>
                </a:solidFill>
                <a:latin typeface="Calibri"/>
                <a:ea typeface="宋体" panose="02010600030101010101" pitchFamily="2" charset="-122"/>
              </a:endParaRPr>
            </a:p>
          </p:txBody>
        </p:sp>
      </p:grpSp>
      <p:cxnSp>
        <p:nvCxnSpPr>
          <p:cNvPr id="21" name="肘形连接符 75">
            <a:extLst>
              <a:ext uri="{FF2B5EF4-FFF2-40B4-BE49-F238E27FC236}">
                <a16:creationId xmlns:a16="http://schemas.microsoft.com/office/drawing/2014/main" id="{9D28D3B8-2DED-44D5-8AB5-3E217F6ED394}"/>
              </a:ext>
            </a:extLst>
          </p:cNvPr>
          <p:cNvCxnSpPr>
            <a:stCxn id="23" idx="6"/>
            <a:endCxn id="39" idx="2"/>
          </p:cNvCxnSpPr>
          <p:nvPr/>
        </p:nvCxnSpPr>
        <p:spPr>
          <a:xfrm>
            <a:off x="4760878" y="3168507"/>
            <a:ext cx="4124872" cy="985073"/>
          </a:xfrm>
          <a:prstGeom prst="bentConnector3">
            <a:avLst>
              <a:gd name="adj1" fmla="val 50000"/>
            </a:avLst>
          </a:prstGeom>
          <a:noFill/>
          <a:ln w="12700" cap="flat" cmpd="sng" algn="ctr">
            <a:solidFill>
              <a:sysClr val="windowText" lastClr="000000">
                <a:lumMod val="50000"/>
                <a:lumOff val="50000"/>
              </a:sysClr>
            </a:solidFill>
            <a:prstDash val="dashDot"/>
          </a:ln>
          <a:effectLst/>
        </p:spPr>
      </p:cxnSp>
      <p:grpSp>
        <p:nvGrpSpPr>
          <p:cNvPr id="22" name="组合 21">
            <a:extLst>
              <a:ext uri="{FF2B5EF4-FFF2-40B4-BE49-F238E27FC236}">
                <a16:creationId xmlns:a16="http://schemas.microsoft.com/office/drawing/2014/main" id="{792E7DB3-DA8C-4195-8F0A-7AF887C0FB5D}"/>
              </a:ext>
            </a:extLst>
          </p:cNvPr>
          <p:cNvGrpSpPr/>
          <p:nvPr/>
        </p:nvGrpSpPr>
        <p:grpSpPr>
          <a:xfrm>
            <a:off x="4005075" y="2790506"/>
            <a:ext cx="755803" cy="756000"/>
            <a:chOff x="4534974" y="3430619"/>
            <a:chExt cx="756000" cy="756000"/>
          </a:xfrm>
        </p:grpSpPr>
        <p:sp>
          <p:nvSpPr>
            <p:cNvPr id="23" name="椭圆 22">
              <a:extLst>
                <a:ext uri="{FF2B5EF4-FFF2-40B4-BE49-F238E27FC236}">
                  <a16:creationId xmlns:a16="http://schemas.microsoft.com/office/drawing/2014/main" id="{5FF4FE2C-DD60-4100-A120-211147CA6D75}"/>
                </a:ext>
              </a:extLst>
            </p:cNvPr>
            <p:cNvSpPr/>
            <p:nvPr/>
          </p:nvSpPr>
          <p:spPr>
            <a:xfrm>
              <a:off x="4534974" y="3430619"/>
              <a:ext cx="756000" cy="756000"/>
            </a:xfrm>
            <a:prstGeom prst="ellipse">
              <a:avLst/>
            </a:prstGeom>
            <a:solidFill>
              <a:srgbClr val="072B91"/>
            </a:solidFill>
            <a:ln w="25400" cap="flat" cmpd="sng" algn="ctr">
              <a:noFill/>
              <a:prstDash val="solid"/>
            </a:ln>
            <a:effectLst/>
          </p:spPr>
          <p:txBody>
            <a:bodyPr lIns="68562" tIns="34281" rIns="68562" bIns="34281" rtlCol="0" anchor="ctr"/>
            <a:lstStyle/>
            <a:p>
              <a:pPr algn="ctr" defTabSz="685617"/>
              <a:endParaRPr lang="zh-CN" altLang="en-US" sz="1300" kern="0" dirty="0">
                <a:solidFill>
                  <a:prstClr val="white"/>
                </a:solidFill>
                <a:latin typeface="Calibri"/>
                <a:ea typeface="宋体" panose="02010600030101010101" pitchFamily="2" charset="-122"/>
              </a:endParaRPr>
            </a:p>
          </p:txBody>
        </p:sp>
        <p:grpSp>
          <p:nvGrpSpPr>
            <p:cNvPr id="24" name="Group 92">
              <a:extLst>
                <a:ext uri="{FF2B5EF4-FFF2-40B4-BE49-F238E27FC236}">
                  <a16:creationId xmlns:a16="http://schemas.microsoft.com/office/drawing/2014/main" id="{A2730213-97E4-4DCA-AF26-BA1D7527FE23}"/>
                </a:ext>
              </a:extLst>
            </p:cNvPr>
            <p:cNvGrpSpPr/>
            <p:nvPr/>
          </p:nvGrpSpPr>
          <p:grpSpPr>
            <a:xfrm>
              <a:off x="4688410" y="3660828"/>
              <a:ext cx="474528" cy="295582"/>
              <a:chOff x="5172076" y="1938338"/>
              <a:chExt cx="471488" cy="293688"/>
            </a:xfrm>
            <a:solidFill>
              <a:sysClr val="window" lastClr="FFFFFF"/>
            </a:solidFill>
          </p:grpSpPr>
          <p:sp>
            <p:nvSpPr>
              <p:cNvPr id="25" name="Freeform 8">
                <a:extLst>
                  <a:ext uri="{FF2B5EF4-FFF2-40B4-BE49-F238E27FC236}">
                    <a16:creationId xmlns:a16="http://schemas.microsoft.com/office/drawing/2014/main" id="{ADC3417E-B502-40E7-8143-353A95F706D3}"/>
                  </a:ext>
                </a:extLst>
              </p:cNvPr>
              <p:cNvSpPr>
                <a:spLocks noEditPoints="1"/>
              </p:cNvSpPr>
              <p:nvPr/>
            </p:nvSpPr>
            <p:spPr bwMode="auto">
              <a:xfrm>
                <a:off x="5172076" y="1938338"/>
                <a:ext cx="471488" cy="293688"/>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6 h 78"/>
                  <a:gd name="T16" fmla="*/ 113 w 125"/>
                  <a:gd name="T17" fmla="*/ 18 h 78"/>
                  <a:gd name="T18" fmla="*/ 104 w 125"/>
                  <a:gd name="T19" fmla="*/ 69 h 78"/>
                  <a:gd name="T20" fmla="*/ 10 w 125"/>
                  <a:gd name="T21" fmla="*/ 69 h 78"/>
                  <a:gd name="T22" fmla="*/ 10 w 125"/>
                  <a:gd name="T23" fmla="*/ 10 h 78"/>
                  <a:gd name="T24" fmla="*/ 104 w 125"/>
                  <a:gd name="T25" fmla="*/ 10 h 78"/>
                  <a:gd name="T26" fmla="*/ 104 w 125"/>
                  <a:gd name="T27"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6"/>
                      <a:pt x="125" y="26"/>
                      <a:pt x="125" y="26"/>
                    </a:cubicBezTo>
                    <a:cubicBezTo>
                      <a:pt x="125" y="17"/>
                      <a:pt x="116" y="18"/>
                      <a:pt x="113" y="18"/>
                    </a:cubicBezTo>
                    <a:close/>
                    <a:moveTo>
                      <a:pt x="104" y="69"/>
                    </a:moveTo>
                    <a:cubicBezTo>
                      <a:pt x="10" y="69"/>
                      <a:pt x="10" y="69"/>
                      <a:pt x="10" y="69"/>
                    </a:cubicBezTo>
                    <a:cubicBezTo>
                      <a:pt x="10" y="10"/>
                      <a:pt x="10" y="10"/>
                      <a:pt x="10" y="10"/>
                    </a:cubicBezTo>
                    <a:cubicBezTo>
                      <a:pt x="104" y="10"/>
                      <a:pt x="104" y="10"/>
                      <a:pt x="104" y="10"/>
                    </a:cubicBezTo>
                    <a:lnTo>
                      <a:pt x="104" y="69"/>
                    </a:lnTo>
                    <a:close/>
                  </a:path>
                </a:pathLst>
              </a:custGeom>
              <a:solidFill>
                <a:schemeClr val="bg1"/>
              </a:solidFill>
              <a:ln w="25400" cap="flat" cmpd="sng" algn="ctr">
                <a:noFill/>
                <a:prstDash val="solid"/>
              </a:ln>
              <a:effectLst/>
            </p:spPr>
            <p:txBody>
              <a:bodyPr lIns="68562" tIns="34281" rIns="68562" bIns="34281" rtlCol="0" anchor="ctr"/>
              <a:lstStyle/>
              <a:p>
                <a:pPr algn="ctr" defTabSz="685617"/>
                <a:endParaRPr lang="en-US" sz="1300" kern="0">
                  <a:solidFill>
                    <a:prstClr val="white"/>
                  </a:solidFill>
                  <a:latin typeface="Calibri"/>
                  <a:ea typeface="宋体" panose="02010600030101010101" pitchFamily="2" charset="-122"/>
                </a:endParaRPr>
              </a:p>
            </p:txBody>
          </p:sp>
          <p:sp>
            <p:nvSpPr>
              <p:cNvPr id="26" name="Rectangle 9">
                <a:extLst>
                  <a:ext uri="{FF2B5EF4-FFF2-40B4-BE49-F238E27FC236}">
                    <a16:creationId xmlns:a16="http://schemas.microsoft.com/office/drawing/2014/main" id="{9965F5E8-5829-47EC-A112-885BFE75A492}"/>
                  </a:ext>
                </a:extLst>
              </p:cNvPr>
              <p:cNvSpPr>
                <a:spLocks noChangeArrowheads="1"/>
              </p:cNvSpPr>
              <p:nvPr/>
            </p:nvSpPr>
            <p:spPr bwMode="auto">
              <a:xfrm>
                <a:off x="5235576" y="2001838"/>
                <a:ext cx="90488" cy="166688"/>
              </a:xfrm>
              <a:prstGeom prst="rect">
                <a:avLst/>
              </a:prstGeom>
              <a:solidFill>
                <a:schemeClr val="bg1"/>
              </a:solidFill>
              <a:ln w="25400" cap="flat" cmpd="sng" algn="ctr">
                <a:noFill/>
                <a:prstDash val="solid"/>
              </a:ln>
              <a:effectLst/>
            </p:spPr>
            <p:txBody>
              <a:bodyPr lIns="68562" tIns="34281" rIns="68562" bIns="34281" rtlCol="0" anchor="ctr"/>
              <a:lstStyle/>
              <a:p>
                <a:pPr algn="ctr" defTabSz="685617"/>
                <a:endParaRPr lang="en-US" sz="1300" kern="0">
                  <a:solidFill>
                    <a:prstClr val="white"/>
                  </a:solidFill>
                  <a:latin typeface="Calibri"/>
                  <a:ea typeface="宋体" panose="02010600030101010101" pitchFamily="2" charset="-122"/>
                </a:endParaRPr>
              </a:p>
            </p:txBody>
          </p:sp>
          <p:sp>
            <p:nvSpPr>
              <p:cNvPr id="27" name="Rectangle 10">
                <a:extLst>
                  <a:ext uri="{FF2B5EF4-FFF2-40B4-BE49-F238E27FC236}">
                    <a16:creationId xmlns:a16="http://schemas.microsoft.com/office/drawing/2014/main" id="{9BBA22F7-2420-4CD3-AF07-E9B0728C1AFC}"/>
                  </a:ext>
                </a:extLst>
              </p:cNvPr>
              <p:cNvSpPr>
                <a:spLocks noChangeArrowheads="1"/>
              </p:cNvSpPr>
              <p:nvPr/>
            </p:nvSpPr>
            <p:spPr bwMode="auto">
              <a:xfrm>
                <a:off x="5341938" y="2001838"/>
                <a:ext cx="85725" cy="166688"/>
              </a:xfrm>
              <a:prstGeom prst="rect">
                <a:avLst/>
              </a:prstGeom>
              <a:solidFill>
                <a:schemeClr val="bg1"/>
              </a:solidFill>
              <a:ln w="25400" cap="flat" cmpd="sng" algn="ctr">
                <a:noFill/>
                <a:prstDash val="solid"/>
              </a:ln>
              <a:effectLst/>
            </p:spPr>
            <p:txBody>
              <a:bodyPr lIns="68562" tIns="34281" rIns="68562" bIns="34281" rtlCol="0" anchor="ctr"/>
              <a:lstStyle/>
              <a:p>
                <a:pPr algn="ctr" defTabSz="685617"/>
                <a:endParaRPr lang="en-US" sz="1300" kern="0">
                  <a:solidFill>
                    <a:prstClr val="white"/>
                  </a:solidFill>
                  <a:latin typeface="Calibri"/>
                  <a:ea typeface="宋体" panose="02010600030101010101" pitchFamily="2" charset="-122"/>
                </a:endParaRPr>
              </a:p>
            </p:txBody>
          </p:sp>
        </p:grpSp>
      </p:grpSp>
      <p:cxnSp>
        <p:nvCxnSpPr>
          <p:cNvPr id="28" name="直接连接符 27">
            <a:extLst>
              <a:ext uri="{FF2B5EF4-FFF2-40B4-BE49-F238E27FC236}">
                <a16:creationId xmlns:a16="http://schemas.microsoft.com/office/drawing/2014/main" id="{63437634-2E58-4C11-BE59-A546564AD660}"/>
              </a:ext>
            </a:extLst>
          </p:cNvPr>
          <p:cNvCxnSpPr>
            <a:endCxn id="30" idx="6"/>
          </p:cNvCxnSpPr>
          <p:nvPr/>
        </p:nvCxnSpPr>
        <p:spPr>
          <a:xfrm flipH="1" flipV="1">
            <a:off x="4760879" y="5355139"/>
            <a:ext cx="1279753" cy="1"/>
          </a:xfrm>
          <a:prstGeom prst="line">
            <a:avLst/>
          </a:prstGeom>
          <a:noFill/>
          <a:ln w="12700" cap="flat" cmpd="sng" algn="ctr">
            <a:solidFill>
              <a:sysClr val="windowText" lastClr="000000">
                <a:lumMod val="50000"/>
                <a:lumOff val="50000"/>
              </a:sysClr>
            </a:solidFill>
            <a:prstDash val="dashDot"/>
          </a:ln>
          <a:effectLst/>
        </p:spPr>
      </p:cxnSp>
      <p:grpSp>
        <p:nvGrpSpPr>
          <p:cNvPr id="29" name="组合 28">
            <a:extLst>
              <a:ext uri="{FF2B5EF4-FFF2-40B4-BE49-F238E27FC236}">
                <a16:creationId xmlns:a16="http://schemas.microsoft.com/office/drawing/2014/main" id="{0788C4A5-6D85-491C-B6EC-F116DA4F0CE3}"/>
              </a:ext>
            </a:extLst>
          </p:cNvPr>
          <p:cNvGrpSpPr/>
          <p:nvPr/>
        </p:nvGrpSpPr>
        <p:grpSpPr>
          <a:xfrm>
            <a:off x="4005075" y="4977137"/>
            <a:ext cx="755803" cy="756000"/>
            <a:chOff x="4534974" y="5306072"/>
            <a:chExt cx="756000" cy="756000"/>
          </a:xfrm>
        </p:grpSpPr>
        <p:sp>
          <p:nvSpPr>
            <p:cNvPr id="30" name="椭圆 29">
              <a:extLst>
                <a:ext uri="{FF2B5EF4-FFF2-40B4-BE49-F238E27FC236}">
                  <a16:creationId xmlns:a16="http://schemas.microsoft.com/office/drawing/2014/main" id="{3280943F-45CA-4833-806B-1A482FD7D42A}"/>
                </a:ext>
              </a:extLst>
            </p:cNvPr>
            <p:cNvSpPr/>
            <p:nvPr/>
          </p:nvSpPr>
          <p:spPr>
            <a:xfrm>
              <a:off x="4534974" y="5306072"/>
              <a:ext cx="756000" cy="756000"/>
            </a:xfrm>
            <a:prstGeom prst="ellipse">
              <a:avLst/>
            </a:prstGeom>
            <a:solidFill>
              <a:srgbClr val="072B91"/>
            </a:solidFill>
            <a:ln w="25400" cap="flat" cmpd="sng" algn="ctr">
              <a:noFill/>
              <a:prstDash val="solid"/>
            </a:ln>
            <a:effectLst/>
          </p:spPr>
          <p:txBody>
            <a:bodyPr lIns="68562" tIns="34281" rIns="68562" bIns="34281" rtlCol="0" anchor="ctr"/>
            <a:lstStyle/>
            <a:p>
              <a:pPr algn="ctr" defTabSz="685617"/>
              <a:endParaRPr lang="zh-CN" altLang="en-US" sz="1300" kern="0" dirty="0">
                <a:solidFill>
                  <a:prstClr val="white"/>
                </a:solidFill>
                <a:latin typeface="Calibri"/>
                <a:ea typeface="宋体" panose="02010600030101010101" pitchFamily="2" charset="-122"/>
              </a:endParaRPr>
            </a:p>
          </p:txBody>
        </p:sp>
        <p:grpSp>
          <p:nvGrpSpPr>
            <p:cNvPr id="31" name="Group 9">
              <a:extLst>
                <a:ext uri="{FF2B5EF4-FFF2-40B4-BE49-F238E27FC236}">
                  <a16:creationId xmlns:a16="http://schemas.microsoft.com/office/drawing/2014/main" id="{B7A60AF1-8D64-4C30-A6D0-9EF055989D60}"/>
                </a:ext>
              </a:extLst>
            </p:cNvPr>
            <p:cNvGrpSpPr/>
            <p:nvPr/>
          </p:nvGrpSpPr>
          <p:grpSpPr>
            <a:xfrm>
              <a:off x="4659950" y="5504420"/>
              <a:ext cx="516045" cy="382660"/>
              <a:chOff x="4572000" y="3414713"/>
              <a:chExt cx="374651" cy="277813"/>
            </a:xfrm>
            <a:solidFill>
              <a:sysClr val="window" lastClr="FFFFFF"/>
            </a:solidFill>
          </p:grpSpPr>
          <p:sp>
            <p:nvSpPr>
              <p:cNvPr id="32" name="Freeform 17">
                <a:extLst>
                  <a:ext uri="{FF2B5EF4-FFF2-40B4-BE49-F238E27FC236}">
                    <a16:creationId xmlns:a16="http://schemas.microsoft.com/office/drawing/2014/main" id="{6DF20A7B-5CC0-4232-9D3F-41623DFCDA15}"/>
                  </a:ext>
                </a:extLst>
              </p:cNvPr>
              <p:cNvSpPr>
                <a:spLocks/>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solidFill>
                <a:schemeClr val="bg1"/>
              </a:solidFill>
              <a:ln w="25400" cap="flat" cmpd="sng" algn="ctr">
                <a:noFill/>
                <a:prstDash val="solid"/>
              </a:ln>
              <a:effectLst/>
            </p:spPr>
            <p:txBody>
              <a:bodyPr lIns="68562" tIns="34281" rIns="68562" bIns="34281" rtlCol="0" anchor="ctr"/>
              <a:lstStyle/>
              <a:p>
                <a:pPr algn="ctr" defTabSz="685617"/>
                <a:endParaRPr lang="en-US" sz="1300" kern="0">
                  <a:solidFill>
                    <a:prstClr val="white"/>
                  </a:solidFill>
                  <a:latin typeface="Calibri"/>
                  <a:ea typeface="宋体" panose="02010600030101010101" pitchFamily="2" charset="-122"/>
                </a:endParaRPr>
              </a:p>
            </p:txBody>
          </p:sp>
          <p:sp>
            <p:nvSpPr>
              <p:cNvPr id="33" name="Freeform 18">
                <a:extLst>
                  <a:ext uri="{FF2B5EF4-FFF2-40B4-BE49-F238E27FC236}">
                    <a16:creationId xmlns:a16="http://schemas.microsoft.com/office/drawing/2014/main" id="{A18FCA7C-50AA-490C-AAA7-C2978D839364}"/>
                  </a:ext>
                </a:extLst>
              </p:cNvPr>
              <p:cNvSpPr>
                <a:spLocks/>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solidFill>
                <a:schemeClr val="bg1"/>
              </a:solidFill>
              <a:ln w="25400" cap="flat" cmpd="sng" algn="ctr">
                <a:noFill/>
                <a:prstDash val="solid"/>
              </a:ln>
              <a:effectLst/>
            </p:spPr>
            <p:txBody>
              <a:bodyPr lIns="68562" tIns="34281" rIns="68562" bIns="34281" rtlCol="0" anchor="ctr"/>
              <a:lstStyle/>
              <a:p>
                <a:pPr algn="ctr" defTabSz="685617"/>
                <a:endParaRPr lang="en-US" sz="1300" kern="0">
                  <a:solidFill>
                    <a:prstClr val="white"/>
                  </a:solidFill>
                  <a:latin typeface="Calibri"/>
                  <a:ea typeface="宋体" panose="02010600030101010101" pitchFamily="2" charset="-122"/>
                </a:endParaRPr>
              </a:p>
            </p:txBody>
          </p:sp>
        </p:grpSp>
      </p:grpSp>
      <p:sp>
        <p:nvSpPr>
          <p:cNvPr id="34" name="任意多边形 88">
            <a:extLst>
              <a:ext uri="{FF2B5EF4-FFF2-40B4-BE49-F238E27FC236}">
                <a16:creationId xmlns:a16="http://schemas.microsoft.com/office/drawing/2014/main" id="{D685965F-509C-4D31-B3E6-3E647AFAB0E3}"/>
              </a:ext>
            </a:extLst>
          </p:cNvPr>
          <p:cNvSpPr/>
          <p:nvPr/>
        </p:nvSpPr>
        <p:spPr>
          <a:xfrm>
            <a:off x="9673010" y="1991319"/>
            <a:ext cx="1180792" cy="3698875"/>
          </a:xfrm>
          <a:custGeom>
            <a:avLst/>
            <a:gdLst>
              <a:gd name="connsiteX0" fmla="*/ 1176576 w 1181100"/>
              <a:gd name="connsiteY0" fmla="*/ 0 h 3698875"/>
              <a:gd name="connsiteX1" fmla="*/ 1181100 w 1181100"/>
              <a:gd name="connsiteY1" fmla="*/ 0 h 3698875"/>
              <a:gd name="connsiteX2" fmla="*/ 1181100 w 1181100"/>
              <a:gd name="connsiteY2" fmla="*/ 3698875 h 3698875"/>
              <a:gd name="connsiteX3" fmla="*/ 0 w 1181100"/>
              <a:gd name="connsiteY3" fmla="*/ 3698875 h 3698875"/>
              <a:gd name="connsiteX4" fmla="*/ 0 w 1181100"/>
              <a:gd name="connsiteY4" fmla="*/ 1735795 h 3698875"/>
              <a:gd name="connsiteX5" fmla="*/ 48924 w 1181100"/>
              <a:gd name="connsiteY5" fmla="*/ 1697678 h 3698875"/>
              <a:gd name="connsiteX6" fmla="*/ 278759 w 1181100"/>
              <a:gd name="connsiteY6" fmla="*/ 1500788 h 3698875"/>
              <a:gd name="connsiteX7" fmla="*/ 453153 w 1181100"/>
              <a:gd name="connsiteY7" fmla="*/ 1330349 h 3698875"/>
              <a:gd name="connsiteX8" fmla="*/ 510936 w 1181100"/>
              <a:gd name="connsiteY8" fmla="*/ 1369307 h 3698875"/>
              <a:gd name="connsiteX9" fmla="*/ 590551 w 1181100"/>
              <a:gd name="connsiteY9" fmla="*/ 1385380 h 3698875"/>
              <a:gd name="connsiteX10" fmla="*/ 795088 w 1181100"/>
              <a:gd name="connsiteY10" fmla="*/ 1180843 h 3698875"/>
              <a:gd name="connsiteX11" fmla="*/ 735181 w 1181100"/>
              <a:gd name="connsiteY11" fmla="*/ 1036213 h 3698875"/>
              <a:gd name="connsiteX12" fmla="*/ 717723 w 1181100"/>
              <a:gd name="connsiteY12" fmla="*/ 1024442 h 3698875"/>
              <a:gd name="connsiteX13" fmla="*/ 820291 w 1181100"/>
              <a:gd name="connsiteY13" fmla="*/ 886780 h 3698875"/>
              <a:gd name="connsiteX14" fmla="*/ 1174186 w 1181100"/>
              <a:gd name="connsiteY14" fmla="*/ 21448 h 3698875"/>
              <a:gd name="connsiteX15" fmla="*/ 1176576 w 1181100"/>
              <a:gd name="connsiteY15"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1100" h="3698875">
                <a:moveTo>
                  <a:pt x="1176576" y="0"/>
                </a:moveTo>
                <a:lnTo>
                  <a:pt x="1181100" y="0"/>
                </a:lnTo>
                <a:lnTo>
                  <a:pt x="1181100" y="3698875"/>
                </a:lnTo>
                <a:lnTo>
                  <a:pt x="0" y="3698875"/>
                </a:lnTo>
                <a:lnTo>
                  <a:pt x="0" y="1735795"/>
                </a:lnTo>
                <a:lnTo>
                  <a:pt x="48924" y="1697678"/>
                </a:lnTo>
                <a:cubicBezTo>
                  <a:pt x="129510" y="1632743"/>
                  <a:pt x="206155" y="1567101"/>
                  <a:pt x="278759" y="1500788"/>
                </a:cubicBezTo>
                <a:lnTo>
                  <a:pt x="453153" y="1330349"/>
                </a:lnTo>
                <a:lnTo>
                  <a:pt x="510936" y="1369307"/>
                </a:lnTo>
                <a:cubicBezTo>
                  <a:pt x="535406" y="1379657"/>
                  <a:pt x="562310" y="1385380"/>
                  <a:pt x="590551" y="1385380"/>
                </a:cubicBezTo>
                <a:cubicBezTo>
                  <a:pt x="703514" y="1385380"/>
                  <a:pt x="795088" y="1293806"/>
                  <a:pt x="795088" y="1180843"/>
                </a:cubicBezTo>
                <a:cubicBezTo>
                  <a:pt x="795088" y="1124362"/>
                  <a:pt x="772195" y="1073227"/>
                  <a:pt x="735181" y="1036213"/>
                </a:cubicBezTo>
                <a:lnTo>
                  <a:pt x="717723" y="1024442"/>
                </a:lnTo>
                <a:lnTo>
                  <a:pt x="820291" y="886780"/>
                </a:lnTo>
                <a:cubicBezTo>
                  <a:pt x="1010014" y="606666"/>
                  <a:pt x="1130158" y="317479"/>
                  <a:pt x="1174186" y="21448"/>
                </a:cubicBezTo>
                <a:lnTo>
                  <a:pt x="1176576" y="0"/>
                </a:lnTo>
                <a:close/>
              </a:path>
            </a:pathLst>
          </a:custGeom>
          <a:solidFill>
            <a:srgbClr val="072B91"/>
          </a:solidFill>
          <a:ln w="25400" cap="flat" cmpd="sng" algn="ctr">
            <a:noFill/>
            <a:prstDash val="solid"/>
          </a:ln>
          <a:effectLst/>
        </p:spPr>
        <p:txBody>
          <a:bodyPr lIns="68562" tIns="34281" rIns="68562" bIns="34281" rtlCol="0" anchor="ctr"/>
          <a:lstStyle/>
          <a:p>
            <a:pPr algn="ctr" defTabSz="685617"/>
            <a:endParaRPr lang="zh-CN" altLang="en-US" sz="1300" kern="0">
              <a:solidFill>
                <a:prstClr val="white"/>
              </a:solidFill>
              <a:latin typeface="Calibri"/>
              <a:ea typeface="宋体" panose="02010600030101010101" pitchFamily="2" charset="-122"/>
            </a:endParaRPr>
          </a:p>
        </p:txBody>
      </p:sp>
      <p:sp>
        <p:nvSpPr>
          <p:cNvPr id="35" name="任意多边形 89">
            <a:extLst>
              <a:ext uri="{FF2B5EF4-FFF2-40B4-BE49-F238E27FC236}">
                <a16:creationId xmlns:a16="http://schemas.microsoft.com/office/drawing/2014/main" id="{B5EAFA45-6B95-4179-8914-242C8B88FEEF}"/>
              </a:ext>
            </a:extLst>
          </p:cNvPr>
          <p:cNvSpPr/>
          <p:nvPr/>
        </p:nvSpPr>
        <p:spPr>
          <a:xfrm>
            <a:off x="8439315" y="3768337"/>
            <a:ext cx="1180792" cy="1921855"/>
          </a:xfrm>
          <a:custGeom>
            <a:avLst/>
            <a:gdLst>
              <a:gd name="connsiteX0" fmla="*/ 1181100 w 1181100"/>
              <a:gd name="connsiteY0" fmla="*/ 0 h 1921854"/>
              <a:gd name="connsiteX1" fmla="*/ 1181100 w 1181100"/>
              <a:gd name="connsiteY1" fmla="*/ 1921854 h 1921854"/>
              <a:gd name="connsiteX2" fmla="*/ 0 w 1181100"/>
              <a:gd name="connsiteY2" fmla="*/ 1921854 h 1921854"/>
              <a:gd name="connsiteX3" fmla="*/ 0 w 1181100"/>
              <a:gd name="connsiteY3" fmla="*/ 731966 h 1921854"/>
              <a:gd name="connsiteX4" fmla="*/ 319230 w 1181100"/>
              <a:gd name="connsiteY4" fmla="*/ 562253 h 1921854"/>
              <a:gd name="connsiteX5" fmla="*/ 425975 w 1181100"/>
              <a:gd name="connsiteY5" fmla="*/ 500289 h 1921854"/>
              <a:gd name="connsiteX6" fmla="*/ 445921 w 1181100"/>
              <a:gd name="connsiteY6" fmla="*/ 529872 h 1921854"/>
              <a:gd name="connsiteX7" fmla="*/ 590551 w 1181100"/>
              <a:gd name="connsiteY7" fmla="*/ 589779 h 1921854"/>
              <a:gd name="connsiteX8" fmla="*/ 795088 w 1181100"/>
              <a:gd name="connsiteY8" fmla="*/ 385242 h 1921854"/>
              <a:gd name="connsiteX9" fmla="*/ 779015 w 1181100"/>
              <a:gd name="connsiteY9" fmla="*/ 305627 h 1921854"/>
              <a:gd name="connsiteX10" fmla="*/ 768996 w 1181100"/>
              <a:gd name="connsiteY10" fmla="*/ 290767 h 1921854"/>
              <a:gd name="connsiteX11" fmla="*/ 952789 w 1181100"/>
              <a:gd name="connsiteY11" fmla="*/ 167545 h 1921854"/>
              <a:gd name="connsiteX12" fmla="*/ 1140954 w 1181100"/>
              <a:gd name="connsiteY12" fmla="*/ 31276 h 1921854"/>
              <a:gd name="connsiteX13" fmla="*/ 1181100 w 1181100"/>
              <a:gd name="connsiteY13" fmla="*/ 0 h 192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1100" h="1921854">
                <a:moveTo>
                  <a:pt x="1181100" y="0"/>
                </a:moveTo>
                <a:lnTo>
                  <a:pt x="1181100" y="1921854"/>
                </a:lnTo>
                <a:lnTo>
                  <a:pt x="0" y="1921854"/>
                </a:lnTo>
                <a:lnTo>
                  <a:pt x="0" y="731966"/>
                </a:lnTo>
                <a:lnTo>
                  <a:pt x="319230" y="562253"/>
                </a:lnTo>
                <a:lnTo>
                  <a:pt x="425975" y="500289"/>
                </a:lnTo>
                <a:lnTo>
                  <a:pt x="445921" y="529872"/>
                </a:lnTo>
                <a:cubicBezTo>
                  <a:pt x="482935" y="566886"/>
                  <a:pt x="534069" y="589779"/>
                  <a:pt x="590551" y="589779"/>
                </a:cubicBezTo>
                <a:cubicBezTo>
                  <a:pt x="703514" y="589779"/>
                  <a:pt x="795088" y="498205"/>
                  <a:pt x="795088" y="385242"/>
                </a:cubicBezTo>
                <a:cubicBezTo>
                  <a:pt x="795088" y="357001"/>
                  <a:pt x="789365" y="330097"/>
                  <a:pt x="779015" y="305627"/>
                </a:cubicBezTo>
                <a:lnTo>
                  <a:pt x="768996" y="290767"/>
                </a:lnTo>
                <a:lnTo>
                  <a:pt x="952789" y="167545"/>
                </a:lnTo>
                <a:cubicBezTo>
                  <a:pt x="1017466" y="122501"/>
                  <a:pt x="1080201" y="77074"/>
                  <a:pt x="1140954" y="31276"/>
                </a:cubicBezTo>
                <a:lnTo>
                  <a:pt x="1181100" y="0"/>
                </a:lnTo>
                <a:close/>
              </a:path>
            </a:pathLst>
          </a:custGeom>
          <a:solidFill>
            <a:srgbClr val="072B91"/>
          </a:solidFill>
          <a:ln w="25400" cap="flat" cmpd="sng" algn="ctr">
            <a:noFill/>
            <a:prstDash val="solid"/>
          </a:ln>
          <a:effectLst/>
        </p:spPr>
        <p:txBody>
          <a:bodyPr lIns="68562" tIns="34281" rIns="68562" bIns="34281" rtlCol="0" anchor="ctr"/>
          <a:lstStyle/>
          <a:p>
            <a:pPr algn="ctr" defTabSz="685617"/>
            <a:endParaRPr lang="zh-CN" altLang="en-US" sz="1300" kern="0">
              <a:solidFill>
                <a:prstClr val="white"/>
              </a:solidFill>
              <a:latin typeface="Calibri"/>
              <a:ea typeface="宋体" panose="02010600030101010101" pitchFamily="2" charset="-122"/>
            </a:endParaRPr>
          </a:p>
        </p:txBody>
      </p:sp>
      <p:sp>
        <p:nvSpPr>
          <p:cNvPr id="36" name="任意多边形 90">
            <a:extLst>
              <a:ext uri="{FF2B5EF4-FFF2-40B4-BE49-F238E27FC236}">
                <a16:creationId xmlns:a16="http://schemas.microsoft.com/office/drawing/2014/main" id="{203455B0-F4EA-4148-A26A-8841C1F0238B}"/>
              </a:ext>
            </a:extLst>
          </p:cNvPr>
          <p:cNvSpPr/>
          <p:nvPr/>
        </p:nvSpPr>
        <p:spPr>
          <a:xfrm>
            <a:off x="7205619" y="4528438"/>
            <a:ext cx="1180792" cy="1161755"/>
          </a:xfrm>
          <a:custGeom>
            <a:avLst/>
            <a:gdLst>
              <a:gd name="connsiteX0" fmla="*/ 1181100 w 1181100"/>
              <a:gd name="connsiteY0" fmla="*/ 0 h 1161755"/>
              <a:gd name="connsiteX1" fmla="*/ 1181100 w 1181100"/>
              <a:gd name="connsiteY1" fmla="*/ 1161755 h 1161755"/>
              <a:gd name="connsiteX2" fmla="*/ 0 w 1181100"/>
              <a:gd name="connsiteY2" fmla="*/ 1161755 h 1161755"/>
              <a:gd name="connsiteX3" fmla="*/ 0 w 1181100"/>
              <a:gd name="connsiteY3" fmla="*/ 517854 h 1161755"/>
              <a:gd name="connsiteX4" fmla="*/ 336342 w 1181100"/>
              <a:gd name="connsiteY4" fmla="*/ 385518 h 1161755"/>
              <a:gd name="connsiteX5" fmla="*/ 408490 w 1181100"/>
              <a:gd name="connsiteY5" fmla="*/ 354228 h 1161755"/>
              <a:gd name="connsiteX6" fmla="*/ 445921 w 1181100"/>
              <a:gd name="connsiteY6" fmla="*/ 409746 h 1161755"/>
              <a:gd name="connsiteX7" fmla="*/ 590551 w 1181100"/>
              <a:gd name="connsiteY7" fmla="*/ 469653 h 1161755"/>
              <a:gd name="connsiteX8" fmla="*/ 795088 w 1181100"/>
              <a:gd name="connsiteY8" fmla="*/ 265116 h 1161755"/>
              <a:gd name="connsiteX9" fmla="*/ 790933 w 1181100"/>
              <a:gd name="connsiteY9" fmla="*/ 223895 h 1161755"/>
              <a:gd name="connsiteX10" fmla="*/ 781056 w 1181100"/>
              <a:gd name="connsiteY10" fmla="*/ 192076 h 1161755"/>
              <a:gd name="connsiteX11" fmla="*/ 1174526 w 1181100"/>
              <a:gd name="connsiteY11" fmla="*/ 3495 h 1161755"/>
              <a:gd name="connsiteX12" fmla="*/ 1181100 w 1181100"/>
              <a:gd name="connsiteY12" fmla="*/ 0 h 11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1100" h="1161755">
                <a:moveTo>
                  <a:pt x="1181100" y="0"/>
                </a:moveTo>
                <a:lnTo>
                  <a:pt x="1181100" y="1161755"/>
                </a:lnTo>
                <a:lnTo>
                  <a:pt x="0" y="1161755"/>
                </a:lnTo>
                <a:lnTo>
                  <a:pt x="0" y="517854"/>
                </a:lnTo>
                <a:lnTo>
                  <a:pt x="336342" y="385518"/>
                </a:lnTo>
                <a:lnTo>
                  <a:pt x="408490" y="354228"/>
                </a:lnTo>
                <a:lnTo>
                  <a:pt x="445921" y="409746"/>
                </a:lnTo>
                <a:cubicBezTo>
                  <a:pt x="482935" y="446760"/>
                  <a:pt x="534070" y="469653"/>
                  <a:pt x="590551" y="469653"/>
                </a:cubicBezTo>
                <a:cubicBezTo>
                  <a:pt x="703514" y="469653"/>
                  <a:pt x="795088" y="378079"/>
                  <a:pt x="795088" y="265116"/>
                </a:cubicBezTo>
                <a:cubicBezTo>
                  <a:pt x="795088" y="250996"/>
                  <a:pt x="793657" y="237210"/>
                  <a:pt x="790933" y="223895"/>
                </a:cubicBezTo>
                <a:lnTo>
                  <a:pt x="781056" y="192076"/>
                </a:lnTo>
                <a:lnTo>
                  <a:pt x="1174526" y="3495"/>
                </a:lnTo>
                <a:lnTo>
                  <a:pt x="1181100" y="0"/>
                </a:lnTo>
                <a:close/>
              </a:path>
            </a:pathLst>
          </a:custGeom>
          <a:solidFill>
            <a:srgbClr val="072B91"/>
          </a:solidFill>
          <a:ln w="25400" cap="flat" cmpd="sng" algn="ctr">
            <a:noFill/>
            <a:prstDash val="solid"/>
          </a:ln>
          <a:effectLst/>
        </p:spPr>
        <p:txBody>
          <a:bodyPr lIns="68562" tIns="34281" rIns="68562" bIns="34281" rtlCol="0" anchor="ctr"/>
          <a:lstStyle/>
          <a:p>
            <a:pPr algn="ctr" defTabSz="685617"/>
            <a:endParaRPr lang="zh-CN" altLang="en-US" sz="1300" kern="0">
              <a:solidFill>
                <a:prstClr val="white"/>
              </a:solidFill>
              <a:latin typeface="Calibri"/>
              <a:ea typeface="宋体" panose="02010600030101010101" pitchFamily="2" charset="-122"/>
            </a:endParaRPr>
          </a:p>
        </p:txBody>
      </p:sp>
      <p:sp>
        <p:nvSpPr>
          <p:cNvPr id="37" name="任意多边形 91">
            <a:extLst>
              <a:ext uri="{FF2B5EF4-FFF2-40B4-BE49-F238E27FC236}">
                <a16:creationId xmlns:a16="http://schemas.microsoft.com/office/drawing/2014/main" id="{0BD97EC6-FE0B-423A-AB1C-B0DCCE617FBC}"/>
              </a:ext>
            </a:extLst>
          </p:cNvPr>
          <p:cNvSpPr/>
          <p:nvPr/>
        </p:nvSpPr>
        <p:spPr>
          <a:xfrm>
            <a:off x="5216471" y="5067111"/>
            <a:ext cx="1936244" cy="623080"/>
          </a:xfrm>
          <a:custGeom>
            <a:avLst/>
            <a:gdLst>
              <a:gd name="connsiteX0" fmla="*/ 1936748 w 1936748"/>
              <a:gd name="connsiteY0" fmla="*/ 0 h 623080"/>
              <a:gd name="connsiteX1" fmla="*/ 1936748 w 1936748"/>
              <a:gd name="connsiteY1" fmla="*/ 623080 h 623080"/>
              <a:gd name="connsiteX2" fmla="*/ 0 w 1936748"/>
              <a:gd name="connsiteY2" fmla="*/ 623080 h 623080"/>
              <a:gd name="connsiteX3" fmla="*/ 0 w 1936748"/>
              <a:gd name="connsiteY3" fmla="*/ 613884 h 623080"/>
              <a:gd name="connsiteX4" fmla="*/ 352298 w 1936748"/>
              <a:gd name="connsiteY4" fmla="*/ 519526 h 623080"/>
              <a:gd name="connsiteX5" fmla="*/ 750617 w 1936748"/>
              <a:gd name="connsiteY5" fmla="*/ 403342 h 623080"/>
              <a:gd name="connsiteX6" fmla="*/ 791646 w 1936748"/>
              <a:gd name="connsiteY6" fmla="*/ 390480 h 623080"/>
              <a:gd name="connsiteX7" fmla="*/ 823745 w 1936748"/>
              <a:gd name="connsiteY7" fmla="*/ 438090 h 623080"/>
              <a:gd name="connsiteX8" fmla="*/ 968375 w 1936748"/>
              <a:gd name="connsiteY8" fmla="*/ 497997 h 623080"/>
              <a:gd name="connsiteX9" fmla="*/ 1172912 w 1936748"/>
              <a:gd name="connsiteY9" fmla="*/ 293460 h 623080"/>
              <a:gd name="connsiteX10" fmla="*/ 1170635 w 1936748"/>
              <a:gd name="connsiteY10" fmla="*/ 270869 h 623080"/>
              <a:gd name="connsiteX11" fmla="*/ 1509041 w 1936748"/>
              <a:gd name="connsiteY11" fmla="*/ 156899 h 623080"/>
              <a:gd name="connsiteX12" fmla="*/ 1868376 w 1936748"/>
              <a:gd name="connsiteY12" fmla="*/ 26902 h 623080"/>
              <a:gd name="connsiteX13" fmla="*/ 1936748 w 1936748"/>
              <a:gd name="connsiteY13"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36748" h="623080">
                <a:moveTo>
                  <a:pt x="1936748" y="0"/>
                </a:moveTo>
                <a:lnTo>
                  <a:pt x="1936748" y="623080"/>
                </a:lnTo>
                <a:lnTo>
                  <a:pt x="0" y="623080"/>
                </a:lnTo>
                <a:lnTo>
                  <a:pt x="0" y="613884"/>
                </a:lnTo>
                <a:lnTo>
                  <a:pt x="352298" y="519526"/>
                </a:lnTo>
                <a:cubicBezTo>
                  <a:pt x="487129" y="481602"/>
                  <a:pt x="619924" y="442867"/>
                  <a:pt x="750617" y="403342"/>
                </a:cubicBezTo>
                <a:lnTo>
                  <a:pt x="791646" y="390480"/>
                </a:lnTo>
                <a:lnTo>
                  <a:pt x="823745" y="438090"/>
                </a:lnTo>
                <a:cubicBezTo>
                  <a:pt x="860759" y="475104"/>
                  <a:pt x="911894" y="497997"/>
                  <a:pt x="968375" y="497997"/>
                </a:cubicBezTo>
                <a:cubicBezTo>
                  <a:pt x="1081338" y="497997"/>
                  <a:pt x="1172912" y="406423"/>
                  <a:pt x="1172912" y="293460"/>
                </a:cubicBezTo>
                <a:lnTo>
                  <a:pt x="1170635" y="270869"/>
                </a:lnTo>
                <a:lnTo>
                  <a:pt x="1509041" y="156899"/>
                </a:lnTo>
                <a:cubicBezTo>
                  <a:pt x="1631071" y="114305"/>
                  <a:pt x="1750871" y="70965"/>
                  <a:pt x="1868376" y="26902"/>
                </a:cubicBezTo>
                <a:lnTo>
                  <a:pt x="1936748" y="0"/>
                </a:lnTo>
                <a:close/>
              </a:path>
            </a:pathLst>
          </a:custGeom>
          <a:solidFill>
            <a:srgbClr val="072B91"/>
          </a:solidFill>
          <a:ln w="25400" cap="flat" cmpd="sng" algn="ctr">
            <a:noFill/>
            <a:prstDash val="solid"/>
          </a:ln>
          <a:effectLst/>
        </p:spPr>
        <p:txBody>
          <a:bodyPr lIns="68562" tIns="34281" rIns="68562" bIns="34281" rtlCol="0" anchor="ctr"/>
          <a:lstStyle/>
          <a:p>
            <a:pPr algn="ctr" defTabSz="685617"/>
            <a:endParaRPr lang="zh-CN" altLang="en-US" sz="1300" kern="0">
              <a:solidFill>
                <a:prstClr val="white"/>
              </a:solidFill>
              <a:latin typeface="Calibri"/>
              <a:ea typeface="宋体" panose="02010600030101010101" pitchFamily="2" charset="-122"/>
            </a:endParaRPr>
          </a:p>
        </p:txBody>
      </p:sp>
      <p:sp>
        <p:nvSpPr>
          <p:cNvPr id="38" name="椭圆 37">
            <a:extLst>
              <a:ext uri="{FF2B5EF4-FFF2-40B4-BE49-F238E27FC236}">
                <a16:creationId xmlns:a16="http://schemas.microsoft.com/office/drawing/2014/main" id="{33021AC8-9636-46C7-B994-8AF02B319110}"/>
              </a:ext>
            </a:extLst>
          </p:cNvPr>
          <p:cNvSpPr/>
          <p:nvPr/>
        </p:nvSpPr>
        <p:spPr>
          <a:xfrm>
            <a:off x="10119445" y="3028161"/>
            <a:ext cx="287925" cy="288000"/>
          </a:xfrm>
          <a:prstGeom prst="ellipse">
            <a:avLst/>
          </a:prstGeom>
          <a:solidFill>
            <a:srgbClr val="072B91"/>
          </a:solidFill>
          <a:ln w="25400" cap="flat" cmpd="sng" algn="ctr">
            <a:noFill/>
            <a:prstDash val="solid"/>
          </a:ln>
          <a:effectLst/>
        </p:spPr>
        <p:txBody>
          <a:bodyPr lIns="68562" tIns="34281" rIns="68562" bIns="34281" rtlCol="0" anchor="ctr"/>
          <a:lstStyle/>
          <a:p>
            <a:pPr algn="ctr" defTabSz="685617"/>
            <a:endParaRPr lang="zh-CN" altLang="en-US" sz="1300" kern="0">
              <a:solidFill>
                <a:prstClr val="white"/>
              </a:solidFill>
              <a:latin typeface="Calibri"/>
              <a:ea typeface="宋体" panose="02010600030101010101" pitchFamily="2" charset="-122"/>
            </a:endParaRPr>
          </a:p>
        </p:txBody>
      </p:sp>
      <p:sp>
        <p:nvSpPr>
          <p:cNvPr id="39" name="椭圆 38">
            <a:extLst>
              <a:ext uri="{FF2B5EF4-FFF2-40B4-BE49-F238E27FC236}">
                <a16:creationId xmlns:a16="http://schemas.microsoft.com/office/drawing/2014/main" id="{29004FB0-2465-4DC9-8E58-9E1DAE291DAB}"/>
              </a:ext>
            </a:extLst>
          </p:cNvPr>
          <p:cNvSpPr/>
          <p:nvPr/>
        </p:nvSpPr>
        <p:spPr>
          <a:xfrm>
            <a:off x="8885750" y="4009579"/>
            <a:ext cx="287925" cy="288000"/>
          </a:xfrm>
          <a:prstGeom prst="ellipse">
            <a:avLst/>
          </a:prstGeom>
          <a:solidFill>
            <a:srgbClr val="072B91"/>
          </a:solidFill>
          <a:ln w="25400" cap="flat" cmpd="sng" algn="ctr">
            <a:noFill/>
            <a:prstDash val="solid"/>
          </a:ln>
          <a:effectLst/>
        </p:spPr>
        <p:txBody>
          <a:bodyPr lIns="68562" tIns="34281" rIns="68562" bIns="34281" rtlCol="0" anchor="ctr"/>
          <a:lstStyle/>
          <a:p>
            <a:pPr algn="ctr" defTabSz="685617"/>
            <a:endParaRPr lang="zh-CN" altLang="en-US" sz="1300" kern="0">
              <a:solidFill>
                <a:prstClr val="white"/>
              </a:solidFill>
              <a:latin typeface="Calibri"/>
              <a:ea typeface="宋体" panose="02010600030101010101" pitchFamily="2" charset="-122"/>
            </a:endParaRPr>
          </a:p>
        </p:txBody>
      </p:sp>
      <p:sp>
        <p:nvSpPr>
          <p:cNvPr id="40" name="椭圆 39">
            <a:extLst>
              <a:ext uri="{FF2B5EF4-FFF2-40B4-BE49-F238E27FC236}">
                <a16:creationId xmlns:a16="http://schemas.microsoft.com/office/drawing/2014/main" id="{B503F25D-2E15-49C8-A41B-02E473D89CCC}"/>
              </a:ext>
            </a:extLst>
          </p:cNvPr>
          <p:cNvSpPr/>
          <p:nvPr/>
        </p:nvSpPr>
        <p:spPr>
          <a:xfrm>
            <a:off x="7652053" y="4649553"/>
            <a:ext cx="287925" cy="288000"/>
          </a:xfrm>
          <a:prstGeom prst="ellipse">
            <a:avLst/>
          </a:prstGeom>
          <a:solidFill>
            <a:srgbClr val="072B91"/>
          </a:solidFill>
          <a:ln w="25400" cap="flat" cmpd="sng" algn="ctr">
            <a:noFill/>
            <a:prstDash val="solid"/>
          </a:ln>
          <a:effectLst/>
        </p:spPr>
        <p:txBody>
          <a:bodyPr lIns="68562" tIns="34281" rIns="68562" bIns="34281" rtlCol="0" anchor="ctr"/>
          <a:lstStyle/>
          <a:p>
            <a:pPr algn="ctr" defTabSz="685617"/>
            <a:endParaRPr lang="zh-CN" altLang="en-US" sz="1300" kern="0">
              <a:solidFill>
                <a:prstClr val="white"/>
              </a:solidFill>
              <a:latin typeface="Calibri"/>
              <a:ea typeface="宋体" panose="02010600030101010101" pitchFamily="2" charset="-122"/>
            </a:endParaRPr>
          </a:p>
        </p:txBody>
      </p:sp>
      <p:sp>
        <p:nvSpPr>
          <p:cNvPr id="41" name="椭圆 40">
            <a:extLst>
              <a:ext uri="{FF2B5EF4-FFF2-40B4-BE49-F238E27FC236}">
                <a16:creationId xmlns:a16="http://schemas.microsoft.com/office/drawing/2014/main" id="{F2ACD26A-2D7C-4E5B-B39B-FC23F7217512}"/>
              </a:ext>
            </a:extLst>
          </p:cNvPr>
          <p:cNvSpPr/>
          <p:nvPr/>
        </p:nvSpPr>
        <p:spPr>
          <a:xfrm>
            <a:off x="6040632" y="5216571"/>
            <a:ext cx="287925" cy="288000"/>
          </a:xfrm>
          <a:prstGeom prst="ellipse">
            <a:avLst/>
          </a:prstGeom>
          <a:solidFill>
            <a:srgbClr val="072B91"/>
          </a:solidFill>
          <a:ln w="25400" cap="flat" cmpd="sng" algn="ctr">
            <a:noFill/>
            <a:prstDash val="solid"/>
          </a:ln>
          <a:effectLst/>
        </p:spPr>
        <p:txBody>
          <a:bodyPr lIns="68562" tIns="34281" rIns="68562" bIns="34281" rtlCol="0" anchor="ctr"/>
          <a:lstStyle/>
          <a:p>
            <a:pPr algn="ctr" defTabSz="685617"/>
            <a:endParaRPr lang="zh-CN" altLang="en-US" sz="1300" kern="0">
              <a:solidFill>
                <a:prstClr val="white"/>
              </a:solidFill>
              <a:latin typeface="Calibri"/>
              <a:ea typeface="宋体" panose="02010600030101010101" pitchFamily="2" charset="-122"/>
            </a:endParaRPr>
          </a:p>
        </p:txBody>
      </p:sp>
      <p:sp>
        <p:nvSpPr>
          <p:cNvPr id="42" name="矩形 41">
            <a:extLst>
              <a:ext uri="{FF2B5EF4-FFF2-40B4-BE49-F238E27FC236}">
                <a16:creationId xmlns:a16="http://schemas.microsoft.com/office/drawing/2014/main" id="{F7ADBA7A-6CAF-443A-879F-096E154C3DAC}"/>
              </a:ext>
            </a:extLst>
          </p:cNvPr>
          <p:cNvSpPr/>
          <p:nvPr/>
        </p:nvSpPr>
        <p:spPr>
          <a:xfrm>
            <a:off x="2750661" y="1618514"/>
            <a:ext cx="1210521" cy="400077"/>
          </a:xfrm>
          <a:prstGeom prst="rect">
            <a:avLst/>
          </a:prstGeom>
        </p:spPr>
        <p:txBody>
          <a:bodyPr wrap="none" lIns="91407" tIns="45704" rIns="91407" bIns="45704">
            <a:spAutoFit/>
          </a:bodyPr>
          <a:lstStyle/>
          <a:p>
            <a:pPr algn="r" defTabSz="914133"/>
            <a:r>
              <a:rPr lang="zh-CN" altLang="en-US" sz="2000" b="1" dirty="0">
                <a:solidFill>
                  <a:prstClr val="black">
                    <a:lumMod val="65000"/>
                    <a:lumOff val="35000"/>
                  </a:prstClr>
                </a:solidFill>
                <a:latin typeface="微软雅黑" pitchFamily="34" charset="-122"/>
                <a:ea typeface="微软雅黑" pitchFamily="34" charset="-122"/>
              </a:rPr>
              <a:t>添加标题</a:t>
            </a:r>
            <a:endParaRPr lang="en-US" altLang="zh-CN" sz="2000" b="1" dirty="0">
              <a:solidFill>
                <a:prstClr val="black">
                  <a:lumMod val="65000"/>
                  <a:lumOff val="35000"/>
                </a:prstClr>
              </a:solidFill>
              <a:latin typeface="微软雅黑" pitchFamily="34" charset="-122"/>
              <a:ea typeface="微软雅黑" pitchFamily="34" charset="-122"/>
            </a:endParaRPr>
          </a:p>
        </p:txBody>
      </p:sp>
      <p:sp>
        <p:nvSpPr>
          <p:cNvPr id="43" name="矩形 42">
            <a:extLst>
              <a:ext uri="{FF2B5EF4-FFF2-40B4-BE49-F238E27FC236}">
                <a16:creationId xmlns:a16="http://schemas.microsoft.com/office/drawing/2014/main" id="{ED0F9212-5FEA-40AC-AFB0-F9C085C42142}"/>
              </a:ext>
            </a:extLst>
          </p:cNvPr>
          <p:cNvSpPr/>
          <p:nvPr/>
        </p:nvSpPr>
        <p:spPr>
          <a:xfrm>
            <a:off x="1398824" y="1998491"/>
            <a:ext cx="2562359" cy="502549"/>
          </a:xfrm>
          <a:prstGeom prst="rect">
            <a:avLst/>
          </a:prstGeom>
        </p:spPr>
        <p:txBody>
          <a:bodyPr wrap="square" lIns="91416" tIns="45708" rIns="91416" bIns="45708">
            <a:spAutoFit/>
          </a:bodyPr>
          <a:lstStyle/>
          <a:p>
            <a:pPr algn="r" defTabSz="914133"/>
            <a:r>
              <a:rPr lang="zh-CN" altLang="en-US" sz="1333" dirty="0">
                <a:solidFill>
                  <a:prstClr val="black">
                    <a:lumMod val="50000"/>
                    <a:lumOff val="50000"/>
                  </a:prstClr>
                </a:solidFill>
                <a:latin typeface="微软雅黑" panose="020B0503020204020204" pitchFamily="34" charset="-122"/>
                <a:ea typeface="微软雅黑" panose="020B0503020204020204" pitchFamily="34" charset="-122"/>
                <a:sym typeface="微软雅黑" pitchFamily="34" charset="-122"/>
              </a:rPr>
              <a:t>点击输入图表的描述说明，点击输入图表的描述说明</a:t>
            </a:r>
            <a:endParaRPr lang="zh-CN" altLang="en-US" sz="1333"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5013B834-A018-4CB5-9C19-3F2471D9C2B1}"/>
              </a:ext>
            </a:extLst>
          </p:cNvPr>
          <p:cNvSpPr/>
          <p:nvPr/>
        </p:nvSpPr>
        <p:spPr>
          <a:xfrm>
            <a:off x="2750661" y="2720334"/>
            <a:ext cx="1210521" cy="400077"/>
          </a:xfrm>
          <a:prstGeom prst="rect">
            <a:avLst/>
          </a:prstGeom>
        </p:spPr>
        <p:txBody>
          <a:bodyPr wrap="none" lIns="91407" tIns="45704" rIns="91407" bIns="45704">
            <a:spAutoFit/>
          </a:bodyPr>
          <a:lstStyle/>
          <a:p>
            <a:pPr algn="r" defTabSz="914133"/>
            <a:r>
              <a:rPr lang="zh-CN" altLang="en-US" sz="2000" b="1" dirty="0">
                <a:solidFill>
                  <a:prstClr val="black">
                    <a:lumMod val="65000"/>
                    <a:lumOff val="35000"/>
                  </a:prstClr>
                </a:solidFill>
                <a:latin typeface="微软雅黑" pitchFamily="34" charset="-122"/>
                <a:ea typeface="微软雅黑" pitchFamily="34" charset="-122"/>
              </a:rPr>
              <a:t>添加标题</a:t>
            </a:r>
            <a:endParaRPr lang="en-US" altLang="zh-CN" sz="2000" b="1" dirty="0">
              <a:solidFill>
                <a:prstClr val="black">
                  <a:lumMod val="65000"/>
                  <a:lumOff val="35000"/>
                </a:prstClr>
              </a:solidFill>
              <a:latin typeface="微软雅黑" pitchFamily="34" charset="-122"/>
              <a:ea typeface="微软雅黑" pitchFamily="34" charset="-122"/>
            </a:endParaRPr>
          </a:p>
        </p:txBody>
      </p:sp>
      <p:sp>
        <p:nvSpPr>
          <p:cNvPr id="45" name="矩形 44">
            <a:extLst>
              <a:ext uri="{FF2B5EF4-FFF2-40B4-BE49-F238E27FC236}">
                <a16:creationId xmlns:a16="http://schemas.microsoft.com/office/drawing/2014/main" id="{A7D72563-A931-4546-AA71-3BBEE16EF441}"/>
              </a:ext>
            </a:extLst>
          </p:cNvPr>
          <p:cNvSpPr/>
          <p:nvPr/>
        </p:nvSpPr>
        <p:spPr>
          <a:xfrm>
            <a:off x="1398824" y="3100312"/>
            <a:ext cx="2562359" cy="502549"/>
          </a:xfrm>
          <a:prstGeom prst="rect">
            <a:avLst/>
          </a:prstGeom>
        </p:spPr>
        <p:txBody>
          <a:bodyPr wrap="square" lIns="91416" tIns="45708" rIns="91416" bIns="45708">
            <a:spAutoFit/>
          </a:bodyPr>
          <a:lstStyle/>
          <a:p>
            <a:pPr algn="r" defTabSz="914133"/>
            <a:r>
              <a:rPr lang="zh-CN" altLang="en-US" sz="1333" dirty="0">
                <a:solidFill>
                  <a:prstClr val="black">
                    <a:lumMod val="50000"/>
                    <a:lumOff val="50000"/>
                  </a:prstClr>
                </a:solidFill>
                <a:latin typeface="微软雅黑" panose="020B0503020204020204" pitchFamily="34" charset="-122"/>
                <a:ea typeface="微软雅黑" panose="020B0503020204020204" pitchFamily="34" charset="-122"/>
                <a:sym typeface="微软雅黑" pitchFamily="34" charset="-122"/>
              </a:rPr>
              <a:t>点击输入图表的描述说明，点击输入图表的描述说明</a:t>
            </a:r>
            <a:endParaRPr lang="zh-CN" altLang="en-US" sz="1333"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4C7CD96B-B37E-4CEA-A83E-8C6B9F1F939E}"/>
              </a:ext>
            </a:extLst>
          </p:cNvPr>
          <p:cNvSpPr/>
          <p:nvPr/>
        </p:nvSpPr>
        <p:spPr>
          <a:xfrm>
            <a:off x="2750661" y="3822156"/>
            <a:ext cx="1210521" cy="400077"/>
          </a:xfrm>
          <a:prstGeom prst="rect">
            <a:avLst/>
          </a:prstGeom>
        </p:spPr>
        <p:txBody>
          <a:bodyPr wrap="none" lIns="91407" tIns="45704" rIns="91407" bIns="45704">
            <a:spAutoFit/>
          </a:bodyPr>
          <a:lstStyle/>
          <a:p>
            <a:pPr algn="r" defTabSz="914133"/>
            <a:r>
              <a:rPr lang="zh-CN" altLang="en-US" sz="2000" b="1" dirty="0">
                <a:solidFill>
                  <a:prstClr val="black">
                    <a:lumMod val="65000"/>
                    <a:lumOff val="35000"/>
                  </a:prstClr>
                </a:solidFill>
                <a:latin typeface="微软雅黑" pitchFamily="34" charset="-122"/>
                <a:ea typeface="微软雅黑" pitchFamily="34" charset="-122"/>
              </a:rPr>
              <a:t>添加标题</a:t>
            </a:r>
            <a:endParaRPr lang="en-US" altLang="zh-CN" sz="2000" b="1" dirty="0">
              <a:solidFill>
                <a:prstClr val="black">
                  <a:lumMod val="65000"/>
                  <a:lumOff val="35000"/>
                </a:prstClr>
              </a:solidFill>
              <a:latin typeface="微软雅黑" pitchFamily="34" charset="-122"/>
              <a:ea typeface="微软雅黑" pitchFamily="34" charset="-122"/>
            </a:endParaRPr>
          </a:p>
        </p:txBody>
      </p:sp>
      <p:sp>
        <p:nvSpPr>
          <p:cNvPr id="47" name="矩形 46">
            <a:extLst>
              <a:ext uri="{FF2B5EF4-FFF2-40B4-BE49-F238E27FC236}">
                <a16:creationId xmlns:a16="http://schemas.microsoft.com/office/drawing/2014/main" id="{965B23A2-2A2E-4D8A-9CB1-6E375C36BB51}"/>
              </a:ext>
            </a:extLst>
          </p:cNvPr>
          <p:cNvSpPr/>
          <p:nvPr/>
        </p:nvSpPr>
        <p:spPr>
          <a:xfrm>
            <a:off x="1398824" y="4202133"/>
            <a:ext cx="2562359" cy="502549"/>
          </a:xfrm>
          <a:prstGeom prst="rect">
            <a:avLst/>
          </a:prstGeom>
        </p:spPr>
        <p:txBody>
          <a:bodyPr wrap="square" lIns="91416" tIns="45708" rIns="91416" bIns="45708">
            <a:spAutoFit/>
          </a:bodyPr>
          <a:lstStyle/>
          <a:p>
            <a:pPr algn="r" defTabSz="914133"/>
            <a:r>
              <a:rPr lang="zh-CN" altLang="en-US" sz="1333" dirty="0">
                <a:solidFill>
                  <a:prstClr val="black">
                    <a:lumMod val="50000"/>
                    <a:lumOff val="50000"/>
                  </a:prstClr>
                </a:solidFill>
                <a:latin typeface="微软雅黑" panose="020B0503020204020204" pitchFamily="34" charset="-122"/>
                <a:ea typeface="微软雅黑" panose="020B0503020204020204" pitchFamily="34" charset="-122"/>
                <a:sym typeface="微软雅黑" pitchFamily="34" charset="-122"/>
              </a:rPr>
              <a:t>点击输入图表的描述说明，点击输入图表的描述说明</a:t>
            </a:r>
            <a:endParaRPr lang="zh-CN" altLang="en-US" sz="1333"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DC2D6C87-E0A2-49C0-9BA9-D1E5ED00D37E}"/>
              </a:ext>
            </a:extLst>
          </p:cNvPr>
          <p:cNvSpPr/>
          <p:nvPr/>
        </p:nvSpPr>
        <p:spPr>
          <a:xfrm>
            <a:off x="2750661" y="4923977"/>
            <a:ext cx="1210521" cy="400077"/>
          </a:xfrm>
          <a:prstGeom prst="rect">
            <a:avLst/>
          </a:prstGeom>
        </p:spPr>
        <p:txBody>
          <a:bodyPr wrap="none" lIns="91407" tIns="45704" rIns="91407" bIns="45704">
            <a:spAutoFit/>
          </a:bodyPr>
          <a:lstStyle/>
          <a:p>
            <a:pPr algn="r" defTabSz="914133"/>
            <a:r>
              <a:rPr lang="zh-CN" altLang="en-US" sz="2000" b="1" dirty="0">
                <a:solidFill>
                  <a:prstClr val="black">
                    <a:lumMod val="65000"/>
                    <a:lumOff val="35000"/>
                  </a:prstClr>
                </a:solidFill>
                <a:latin typeface="微软雅黑" pitchFamily="34" charset="-122"/>
                <a:ea typeface="微软雅黑" pitchFamily="34" charset="-122"/>
              </a:rPr>
              <a:t>添加标题</a:t>
            </a:r>
            <a:endParaRPr lang="en-US" altLang="zh-CN" sz="2000" b="1" dirty="0">
              <a:solidFill>
                <a:prstClr val="black">
                  <a:lumMod val="65000"/>
                  <a:lumOff val="35000"/>
                </a:prstClr>
              </a:solidFill>
              <a:latin typeface="微软雅黑" pitchFamily="34" charset="-122"/>
              <a:ea typeface="微软雅黑" pitchFamily="34" charset="-122"/>
            </a:endParaRPr>
          </a:p>
        </p:txBody>
      </p:sp>
      <p:sp>
        <p:nvSpPr>
          <p:cNvPr id="49" name="矩形 48">
            <a:extLst>
              <a:ext uri="{FF2B5EF4-FFF2-40B4-BE49-F238E27FC236}">
                <a16:creationId xmlns:a16="http://schemas.microsoft.com/office/drawing/2014/main" id="{DC534FC9-1367-43E5-8C8C-DCF6FA188919}"/>
              </a:ext>
            </a:extLst>
          </p:cNvPr>
          <p:cNvSpPr/>
          <p:nvPr/>
        </p:nvSpPr>
        <p:spPr>
          <a:xfrm>
            <a:off x="1398824" y="5303953"/>
            <a:ext cx="2562359" cy="502549"/>
          </a:xfrm>
          <a:prstGeom prst="rect">
            <a:avLst/>
          </a:prstGeom>
        </p:spPr>
        <p:txBody>
          <a:bodyPr wrap="square" lIns="91416" tIns="45708" rIns="91416" bIns="45708">
            <a:spAutoFit/>
          </a:bodyPr>
          <a:lstStyle/>
          <a:p>
            <a:pPr algn="r" defTabSz="914133"/>
            <a:r>
              <a:rPr lang="zh-CN" altLang="en-US" sz="1333" dirty="0">
                <a:solidFill>
                  <a:prstClr val="black">
                    <a:lumMod val="50000"/>
                    <a:lumOff val="50000"/>
                  </a:prstClr>
                </a:solidFill>
                <a:latin typeface="微软雅黑" panose="020B0503020204020204" pitchFamily="34" charset="-122"/>
                <a:ea typeface="微软雅黑" panose="020B0503020204020204" pitchFamily="34" charset="-122"/>
                <a:sym typeface="微软雅黑" pitchFamily="34" charset="-122"/>
              </a:rPr>
              <a:t>点击输入图表的描述说明，点击输入图表的描述说明</a:t>
            </a:r>
            <a:endParaRPr lang="zh-CN" altLang="en-US" sz="1333"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4058F143-E46C-0C64-C963-001FEB9E24A8}"/>
              </a:ext>
            </a:extLst>
          </p:cNvPr>
          <p:cNvGrpSpPr/>
          <p:nvPr/>
        </p:nvGrpSpPr>
        <p:grpSpPr>
          <a:xfrm>
            <a:off x="0" y="260648"/>
            <a:ext cx="3752647" cy="905661"/>
            <a:chOff x="0" y="260648"/>
            <a:chExt cx="3752647" cy="905661"/>
          </a:xfrm>
        </p:grpSpPr>
        <p:sp>
          <p:nvSpPr>
            <p:cNvPr id="10" name="矩形 9">
              <a:extLst>
                <a:ext uri="{FF2B5EF4-FFF2-40B4-BE49-F238E27FC236}">
                  <a16:creationId xmlns:a16="http://schemas.microsoft.com/office/drawing/2014/main" id="{F0B59FAC-F77D-C9F2-7B44-2A35D24154E3}"/>
                </a:ext>
              </a:extLst>
            </p:cNvPr>
            <p:cNvSpPr/>
            <p:nvPr/>
          </p:nvSpPr>
          <p:spPr>
            <a:xfrm>
              <a:off x="0" y="374221"/>
              <a:ext cx="551384" cy="792088"/>
            </a:xfrm>
            <a:prstGeom prst="rect">
              <a:avLst/>
            </a:prstGeom>
            <a:solidFill>
              <a:srgbClr val="1437A6"/>
            </a:solidFill>
            <a:ln>
              <a:solidFill>
                <a:srgbClr val="1437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50" name="组合 49">
              <a:extLst>
                <a:ext uri="{FF2B5EF4-FFF2-40B4-BE49-F238E27FC236}">
                  <a16:creationId xmlns:a16="http://schemas.microsoft.com/office/drawing/2014/main" id="{38A5A0F3-2AD1-37D4-9BBF-CD43C0600711}"/>
                </a:ext>
              </a:extLst>
            </p:cNvPr>
            <p:cNvGrpSpPr/>
            <p:nvPr/>
          </p:nvGrpSpPr>
          <p:grpSpPr>
            <a:xfrm>
              <a:off x="695400" y="260648"/>
              <a:ext cx="3057247" cy="678559"/>
              <a:chOff x="623392" y="310880"/>
              <a:chExt cx="3057247" cy="678559"/>
            </a:xfrm>
          </p:grpSpPr>
          <p:sp>
            <p:nvSpPr>
              <p:cNvPr id="51" name="文本框 50">
                <a:extLst>
                  <a:ext uri="{FF2B5EF4-FFF2-40B4-BE49-F238E27FC236}">
                    <a16:creationId xmlns:a16="http://schemas.microsoft.com/office/drawing/2014/main" id="{A1EC9CFD-047A-390C-A13E-59B861EC6E04}"/>
                  </a:ext>
                </a:extLst>
              </p:cNvPr>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p>
            </p:txBody>
          </p:sp>
          <p:cxnSp>
            <p:nvCxnSpPr>
              <p:cNvPr id="52" name="直接连接符 51">
                <a:extLst>
                  <a:ext uri="{FF2B5EF4-FFF2-40B4-BE49-F238E27FC236}">
                    <a16:creationId xmlns:a16="http://schemas.microsoft.com/office/drawing/2014/main" id="{981484F0-74D1-3AA8-78D1-2A4927513AB1}"/>
                  </a:ext>
                </a:extLst>
              </p:cNvPr>
              <p:cNvCxnSpPr/>
              <p:nvPr/>
            </p:nvCxnSpPr>
            <p:spPr>
              <a:xfrm>
                <a:off x="623392" y="989439"/>
                <a:ext cx="2880320" cy="0"/>
              </a:xfrm>
              <a:prstGeom prst="line">
                <a:avLst/>
              </a:prstGeom>
              <a:ln w="28575">
                <a:gradFill flip="none" rotWithShape="1">
                  <a:gsLst>
                    <a:gs pos="0">
                      <a:srgbClr val="0323B8"/>
                    </a:gs>
                    <a:gs pos="93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861894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B2EE415-0A6A-DCF1-CC74-33A918E00C73}"/>
              </a:ext>
            </a:extLst>
          </p:cNvPr>
          <p:cNvSpPr/>
          <p:nvPr/>
        </p:nvSpPr>
        <p:spPr>
          <a:xfrm>
            <a:off x="0" y="0"/>
            <a:ext cx="12192000" cy="6858000"/>
          </a:xfrm>
          <a:prstGeom prst="rect">
            <a:avLst/>
          </a:prstGeom>
          <a:solidFill>
            <a:srgbClr val="00206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4">
            <a:extLst>
              <a:ext uri="{FF2B5EF4-FFF2-40B4-BE49-F238E27FC236}">
                <a16:creationId xmlns:a16="http://schemas.microsoft.com/office/drawing/2014/main" id="{48AC6AC9-BD80-450C-999E-7D0CC6786DDE}"/>
              </a:ext>
            </a:extLst>
          </p:cNvPr>
          <p:cNvSpPr txBox="1">
            <a:spLocks/>
          </p:cNvSpPr>
          <p:nvPr/>
        </p:nvSpPr>
        <p:spPr>
          <a:xfrm>
            <a:off x="6245918" y="2171025"/>
            <a:ext cx="4962650" cy="119885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8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第</a:t>
            </a:r>
            <a:r>
              <a:rPr lang="zh-CN" altLang="en-US" sz="8800" b="1" dirty="0">
                <a:solidFill>
                  <a:prstClr val="white"/>
                </a:solidFill>
                <a:latin typeface="微软雅黑" panose="020B0503020204020204" pitchFamily="34" charset="-122"/>
                <a:ea typeface="微软雅黑" panose="020B0503020204020204" pitchFamily="34" charset="-122"/>
              </a:rPr>
              <a:t>二</a:t>
            </a:r>
            <a:r>
              <a:rPr kumimoji="0" lang="zh-CN" altLang="en-US" sz="8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章</a:t>
            </a:r>
          </a:p>
        </p:txBody>
      </p:sp>
      <p:sp>
        <p:nvSpPr>
          <p:cNvPr id="5" name="标题 4">
            <a:extLst>
              <a:ext uri="{FF2B5EF4-FFF2-40B4-BE49-F238E27FC236}">
                <a16:creationId xmlns:a16="http://schemas.microsoft.com/office/drawing/2014/main" id="{44AE34A6-EA16-48E3-8F95-EAC33B73E495}"/>
              </a:ext>
            </a:extLst>
          </p:cNvPr>
          <p:cNvSpPr txBox="1">
            <a:spLocks/>
          </p:cNvSpPr>
          <p:nvPr/>
        </p:nvSpPr>
        <p:spPr>
          <a:xfrm>
            <a:off x="6310934" y="3775413"/>
            <a:ext cx="4754488" cy="74659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请输入你的标题</a:t>
            </a:r>
          </a:p>
        </p:txBody>
      </p:sp>
      <p:cxnSp>
        <p:nvCxnSpPr>
          <p:cNvPr id="6" name="直接连接符 5">
            <a:extLst>
              <a:ext uri="{FF2B5EF4-FFF2-40B4-BE49-F238E27FC236}">
                <a16:creationId xmlns:a16="http://schemas.microsoft.com/office/drawing/2014/main" id="{7CDADFC0-497A-4A4A-92C9-49989B96B15E}"/>
              </a:ext>
            </a:extLst>
          </p:cNvPr>
          <p:cNvCxnSpPr>
            <a:cxnSpLocks/>
          </p:cNvCxnSpPr>
          <p:nvPr/>
        </p:nvCxnSpPr>
        <p:spPr>
          <a:xfrm>
            <a:off x="6353930" y="3607066"/>
            <a:ext cx="3594498" cy="0"/>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F2B3DE4A-5221-4F30-AD8E-D4A4EE7FEF19}"/>
              </a:ext>
            </a:extLst>
          </p:cNvPr>
          <p:cNvSpPr txBox="1"/>
          <p:nvPr/>
        </p:nvSpPr>
        <p:spPr>
          <a:xfrm>
            <a:off x="995219" y="1169917"/>
            <a:ext cx="5328592" cy="4508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700" b="0" i="0" u="none" strike="noStrike" kern="1200" cap="none" spc="0" normalizeH="0" baseline="0" noProof="0" dirty="0">
                <a:ln>
                  <a:noFill/>
                </a:ln>
                <a:solidFill>
                  <a:prstClr val="white"/>
                </a:solidFill>
                <a:effectLst/>
                <a:uLnTx/>
                <a:uFillTx/>
                <a:latin typeface="Arial Black" panose="020B0A04020102020204" pitchFamily="34" charset="0"/>
                <a:ea typeface="宋体" panose="02010600030101010101" pitchFamily="2" charset="-122"/>
                <a:cs typeface="+mn-cs"/>
              </a:rPr>
              <a:t>02</a:t>
            </a:r>
            <a:endParaRPr kumimoji="0" lang="zh-CN" altLang="en-US" sz="28700" b="0" i="0" u="none" strike="noStrike" kern="1200" cap="none" spc="0" normalizeH="0" baseline="0" noProof="0" dirty="0">
              <a:ln>
                <a:noFill/>
              </a:ln>
              <a:solidFill>
                <a:prstClr val="white"/>
              </a:solidFill>
              <a:effectLst/>
              <a:uLnTx/>
              <a:uFillTx/>
              <a:latin typeface="Arial Black" panose="020B0A04020102020204" pitchFamily="34" charset="0"/>
              <a:ea typeface="宋体" panose="02010600030101010101" pitchFamily="2" charset="-122"/>
              <a:cs typeface="+mn-cs"/>
            </a:endParaRPr>
          </a:p>
        </p:txBody>
      </p:sp>
      <p:sp>
        <p:nvSpPr>
          <p:cNvPr id="8" name="文本框 7">
            <a:extLst>
              <a:ext uri="{FF2B5EF4-FFF2-40B4-BE49-F238E27FC236}">
                <a16:creationId xmlns:a16="http://schemas.microsoft.com/office/drawing/2014/main" id="{F57A0C10-A913-C97D-A7C0-AFA8005C236F}"/>
              </a:ext>
            </a:extLst>
          </p:cNvPr>
          <p:cNvSpPr txBox="1"/>
          <p:nvPr/>
        </p:nvSpPr>
        <p:spPr>
          <a:xfrm>
            <a:off x="119336" y="6177720"/>
            <a:ext cx="6096000" cy="584775"/>
          </a:xfrm>
          <a:prstGeom prst="rect">
            <a:avLst/>
          </a:prstGeom>
          <a:noFill/>
        </p:spPr>
        <p:txBody>
          <a:bodyPr wrap="square">
            <a:spAutoFit/>
          </a:bodyPr>
          <a:lstStyle/>
          <a:p>
            <a:r>
              <a:rPr lang="zh-CN" altLang="en-US" sz="3200" dirty="0">
                <a:solidFill>
                  <a:schemeClr val="bg1"/>
                </a:solidFill>
                <a:latin typeface="华文行楷" panose="02010800040101010101" pitchFamily="2" charset="-122"/>
                <a:ea typeface="华文行楷" panose="02010800040101010101" pitchFamily="2" charset="-122"/>
                <a:cs typeface="Segoe UI Semilight" panose="020B0402040204020203" pitchFamily="34" charset="0"/>
              </a:rPr>
              <a:t>明德行远 交通天下</a:t>
            </a:r>
          </a:p>
        </p:txBody>
      </p:sp>
      <p:pic>
        <p:nvPicPr>
          <p:cNvPr id="10" name="图片 9">
            <a:extLst>
              <a:ext uri="{FF2B5EF4-FFF2-40B4-BE49-F238E27FC236}">
                <a16:creationId xmlns:a16="http://schemas.microsoft.com/office/drawing/2014/main" id="{7A8D2FED-88CE-024E-B6F2-4295A4D114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2304" y="188640"/>
            <a:ext cx="3103213" cy="770151"/>
          </a:xfrm>
          <a:prstGeom prst="rect">
            <a:avLst/>
          </a:prstGeom>
        </p:spPr>
      </p:pic>
    </p:spTree>
    <p:extLst>
      <p:ext uri="{BB962C8B-B14F-4D97-AF65-F5344CB8AC3E}">
        <p14:creationId xmlns:p14="http://schemas.microsoft.com/office/powerpoint/2010/main" val="20577802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9ADCC3C-0AFC-48DE-90C6-D1400E3D4323}"/>
              </a:ext>
            </a:extLst>
          </p:cNvPr>
          <p:cNvSpPr txBox="1"/>
          <p:nvPr/>
        </p:nvSpPr>
        <p:spPr>
          <a:xfrm>
            <a:off x="10505565"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sp>
        <p:nvSpPr>
          <p:cNvPr id="11" name="圆角矩形 4">
            <a:extLst>
              <a:ext uri="{FF2B5EF4-FFF2-40B4-BE49-F238E27FC236}">
                <a16:creationId xmlns:a16="http://schemas.microsoft.com/office/drawing/2014/main" id="{45ED541C-3743-4F34-8E86-2E19805F76C2}"/>
              </a:ext>
            </a:extLst>
          </p:cNvPr>
          <p:cNvSpPr>
            <a:spLocks noChangeArrowheads="1"/>
          </p:cNvSpPr>
          <p:nvPr/>
        </p:nvSpPr>
        <p:spPr bwMode="auto">
          <a:xfrm>
            <a:off x="-10612" y="3790950"/>
            <a:ext cx="12190101" cy="134978"/>
          </a:xfrm>
          <a:prstGeom prst="roundRect">
            <a:avLst>
              <a:gd name="adj" fmla="val 34532"/>
            </a:avLst>
          </a:pr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12" name="椭圆 5">
            <a:extLst>
              <a:ext uri="{FF2B5EF4-FFF2-40B4-BE49-F238E27FC236}">
                <a16:creationId xmlns:a16="http://schemas.microsoft.com/office/drawing/2014/main" id="{5F786E22-86BF-4A74-91DA-9C586517899E}"/>
              </a:ext>
            </a:extLst>
          </p:cNvPr>
          <p:cNvSpPr>
            <a:spLocks noChangeArrowheads="1"/>
          </p:cNvSpPr>
          <p:nvPr/>
        </p:nvSpPr>
        <p:spPr bwMode="auto">
          <a:xfrm>
            <a:off x="1123801" y="3622675"/>
            <a:ext cx="460375" cy="460375"/>
          </a:xfrm>
          <a:prstGeom prst="ellipse">
            <a:avLst/>
          </a:prstGeom>
          <a:solidFill>
            <a:srgbClr val="02219A"/>
          </a:solidFill>
          <a:ln w="12700">
            <a:solidFill>
              <a:srgbClr val="FFFFFF"/>
            </a:solidFill>
            <a:round/>
            <a:headEnd/>
            <a:tailEnd/>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2000" b="1" dirty="0">
                <a:solidFill>
                  <a:srgbClr val="FFFFFF"/>
                </a:solidFill>
                <a:latin typeface="Century Gothic" panose="020B0502020202020204" pitchFamily="34" charset="0"/>
              </a:rPr>
              <a:t>1</a:t>
            </a:r>
            <a:endParaRPr lang="zh-CN" altLang="en-US" sz="2000" b="1" dirty="0">
              <a:solidFill>
                <a:srgbClr val="FFFFFF"/>
              </a:solidFill>
              <a:latin typeface="Century Gothic" panose="020B0502020202020204" pitchFamily="34" charset="0"/>
            </a:endParaRPr>
          </a:p>
        </p:txBody>
      </p:sp>
      <p:sp>
        <p:nvSpPr>
          <p:cNvPr id="13" name="椭圆 6">
            <a:extLst>
              <a:ext uri="{FF2B5EF4-FFF2-40B4-BE49-F238E27FC236}">
                <a16:creationId xmlns:a16="http://schemas.microsoft.com/office/drawing/2014/main" id="{E75C27EE-3CCA-4EA3-81A9-37C3952D827E}"/>
              </a:ext>
            </a:extLst>
          </p:cNvPr>
          <p:cNvSpPr>
            <a:spLocks noChangeArrowheads="1"/>
          </p:cNvSpPr>
          <p:nvPr/>
        </p:nvSpPr>
        <p:spPr bwMode="auto">
          <a:xfrm>
            <a:off x="3672408" y="3622675"/>
            <a:ext cx="460375" cy="460375"/>
          </a:xfrm>
          <a:prstGeom prst="ellipse">
            <a:avLst/>
          </a:prstGeom>
          <a:solidFill>
            <a:schemeClr val="tx1">
              <a:lumMod val="50000"/>
              <a:lumOff val="50000"/>
            </a:schemeClr>
          </a:solidFill>
          <a:ln w="12700">
            <a:solidFill>
              <a:srgbClr val="FFFFFF"/>
            </a:solidFill>
            <a:round/>
            <a:headEnd/>
            <a:tailEnd/>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2000" b="1">
                <a:solidFill>
                  <a:srgbClr val="FFFFFF"/>
                </a:solidFill>
                <a:latin typeface="Century Gothic" panose="020B0502020202020204" pitchFamily="34" charset="0"/>
              </a:rPr>
              <a:t>2</a:t>
            </a:r>
            <a:endParaRPr lang="zh-CN" altLang="en-US" sz="2000" b="1">
              <a:solidFill>
                <a:srgbClr val="FFFFFF"/>
              </a:solidFill>
              <a:latin typeface="Century Gothic" panose="020B0502020202020204" pitchFamily="34" charset="0"/>
            </a:endParaRPr>
          </a:p>
        </p:txBody>
      </p:sp>
      <p:sp>
        <p:nvSpPr>
          <p:cNvPr id="14" name="椭圆 7">
            <a:extLst>
              <a:ext uri="{FF2B5EF4-FFF2-40B4-BE49-F238E27FC236}">
                <a16:creationId xmlns:a16="http://schemas.microsoft.com/office/drawing/2014/main" id="{9B66E4FF-942A-4AB5-8F4F-68B4D98DE621}"/>
              </a:ext>
            </a:extLst>
          </p:cNvPr>
          <p:cNvSpPr>
            <a:spLocks noChangeArrowheads="1"/>
          </p:cNvSpPr>
          <p:nvPr/>
        </p:nvSpPr>
        <p:spPr bwMode="auto">
          <a:xfrm>
            <a:off x="6280001" y="3622675"/>
            <a:ext cx="460375" cy="460375"/>
          </a:xfrm>
          <a:prstGeom prst="ellipse">
            <a:avLst/>
          </a:prstGeom>
          <a:solidFill>
            <a:srgbClr val="02219A"/>
          </a:solidFill>
          <a:ln w="12700">
            <a:solidFill>
              <a:srgbClr val="FFFFFF"/>
            </a:solidFill>
            <a:round/>
            <a:headEnd/>
            <a:tailEnd/>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2000" b="1" dirty="0">
                <a:solidFill>
                  <a:srgbClr val="FFFFFF"/>
                </a:solidFill>
                <a:latin typeface="Century Gothic" panose="020B0502020202020204" pitchFamily="34" charset="0"/>
              </a:rPr>
              <a:t>3</a:t>
            </a:r>
            <a:endParaRPr lang="zh-CN" altLang="en-US" sz="2000" b="1" dirty="0">
              <a:solidFill>
                <a:srgbClr val="FFFFFF"/>
              </a:solidFill>
              <a:latin typeface="Century Gothic" panose="020B0502020202020204" pitchFamily="34" charset="0"/>
            </a:endParaRPr>
          </a:p>
        </p:txBody>
      </p:sp>
      <p:sp>
        <p:nvSpPr>
          <p:cNvPr id="15" name="椭圆 8">
            <a:extLst>
              <a:ext uri="{FF2B5EF4-FFF2-40B4-BE49-F238E27FC236}">
                <a16:creationId xmlns:a16="http://schemas.microsoft.com/office/drawing/2014/main" id="{EBBC5636-0DC5-478C-BE5B-BE70D4B3000E}"/>
              </a:ext>
            </a:extLst>
          </p:cNvPr>
          <p:cNvSpPr>
            <a:spLocks noChangeArrowheads="1"/>
          </p:cNvSpPr>
          <p:nvPr/>
        </p:nvSpPr>
        <p:spPr bwMode="auto">
          <a:xfrm>
            <a:off x="8928992" y="3622675"/>
            <a:ext cx="460375" cy="460375"/>
          </a:xfrm>
          <a:prstGeom prst="ellipse">
            <a:avLst/>
          </a:prstGeom>
          <a:solidFill>
            <a:schemeClr val="tx1">
              <a:lumMod val="50000"/>
              <a:lumOff val="50000"/>
            </a:schemeClr>
          </a:solidFill>
          <a:ln w="12700">
            <a:solidFill>
              <a:srgbClr val="FFFFFF"/>
            </a:solidFill>
            <a:round/>
            <a:headEnd/>
            <a:tailEnd/>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2000" b="1">
                <a:solidFill>
                  <a:srgbClr val="FFFFFF"/>
                </a:solidFill>
                <a:latin typeface="Century Gothic" panose="020B0502020202020204" pitchFamily="34" charset="0"/>
              </a:rPr>
              <a:t>4</a:t>
            </a:r>
            <a:endParaRPr lang="zh-CN" altLang="en-US" sz="2000" b="1">
              <a:solidFill>
                <a:srgbClr val="FFFFFF"/>
              </a:solidFill>
              <a:latin typeface="Century Gothic" panose="020B0502020202020204" pitchFamily="34" charset="0"/>
            </a:endParaRPr>
          </a:p>
        </p:txBody>
      </p:sp>
      <p:grpSp>
        <p:nvGrpSpPr>
          <p:cNvPr id="16" name="组合 12">
            <a:extLst>
              <a:ext uri="{FF2B5EF4-FFF2-40B4-BE49-F238E27FC236}">
                <a16:creationId xmlns:a16="http://schemas.microsoft.com/office/drawing/2014/main" id="{DF43215B-00B7-417C-AFA6-CF3286848486}"/>
              </a:ext>
            </a:extLst>
          </p:cNvPr>
          <p:cNvGrpSpPr>
            <a:grpSpLocks/>
          </p:cNvGrpSpPr>
          <p:nvPr/>
        </p:nvGrpSpPr>
        <p:grpSpPr bwMode="auto">
          <a:xfrm>
            <a:off x="5134221" y="1407558"/>
            <a:ext cx="5583643" cy="1633542"/>
            <a:chOff x="0" y="0"/>
            <a:chExt cx="2668629" cy="1157288"/>
          </a:xfrm>
        </p:grpSpPr>
        <p:sp>
          <p:nvSpPr>
            <p:cNvPr id="17" name="圆角矩形标注 13">
              <a:extLst>
                <a:ext uri="{FF2B5EF4-FFF2-40B4-BE49-F238E27FC236}">
                  <a16:creationId xmlns:a16="http://schemas.microsoft.com/office/drawing/2014/main" id="{7B4B7F25-5856-4122-9A1D-8834629B24BE}"/>
                </a:ext>
              </a:extLst>
            </p:cNvPr>
            <p:cNvSpPr>
              <a:spLocks noChangeArrowheads="1"/>
            </p:cNvSpPr>
            <p:nvPr/>
          </p:nvSpPr>
          <p:spPr bwMode="auto">
            <a:xfrm>
              <a:off x="0" y="0"/>
              <a:ext cx="2668629" cy="1157288"/>
            </a:xfrm>
            <a:prstGeom prst="wedgeRoundRectCallout">
              <a:avLst>
                <a:gd name="adj1" fmla="val -25156"/>
                <a:gd name="adj2" fmla="val 87103"/>
                <a:gd name="adj3" fmla="val 16667"/>
              </a:avLst>
            </a:prstGeom>
            <a:solidFill>
              <a:srgbClr val="02219A"/>
            </a:solidFill>
            <a:ln w="12700">
              <a:solidFill>
                <a:srgbClr val="FFFFFF"/>
              </a:solidFill>
              <a:miter lim="800000"/>
              <a:headEnd/>
              <a:tailEnd/>
            </a:ln>
          </p:spPr>
          <p:txBody>
            <a:bodyPr lIns="0" tIns="0" rIns="0" bIns="0"/>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base" hangingPunct="1">
                <a:lnSpc>
                  <a:spcPct val="120000"/>
                </a:lnSpc>
                <a:spcBef>
                  <a:spcPct val="0"/>
                </a:spcBef>
                <a:spcAft>
                  <a:spcPts val="300"/>
                </a:spcAft>
                <a:buFont typeface="Arial" panose="020B0604020202020204" pitchFamily="34" charset="0"/>
                <a:buNone/>
              </a:pPr>
              <a:endParaRPr lang="zh-CN" altLang="en-US" sz="1400">
                <a:solidFill>
                  <a:srgbClr val="FFFFFF"/>
                </a:solidFill>
                <a:latin typeface="宋体" panose="02010600030101010101" pitchFamily="2" charset="-122"/>
              </a:endParaRPr>
            </a:p>
          </p:txBody>
        </p:sp>
        <p:sp>
          <p:nvSpPr>
            <p:cNvPr id="18" name="文本框 11">
              <a:extLst>
                <a:ext uri="{FF2B5EF4-FFF2-40B4-BE49-F238E27FC236}">
                  <a16:creationId xmlns:a16="http://schemas.microsoft.com/office/drawing/2014/main" id="{3E70D7A0-0E64-47CE-B981-A7ECFA29DC5E}"/>
                </a:ext>
              </a:extLst>
            </p:cNvPr>
            <p:cNvSpPr txBox="1">
              <a:spLocks noChangeArrowheads="1"/>
            </p:cNvSpPr>
            <p:nvPr/>
          </p:nvSpPr>
          <p:spPr bwMode="auto">
            <a:xfrm>
              <a:off x="59024" y="47729"/>
              <a:ext cx="2550579" cy="1046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defRPr/>
              </a:pPr>
              <a:r>
                <a:rPr lang="zh-CN" altLang="en-US" kern="0" dirty="0">
                  <a:solidFill>
                    <a:srgbClr val="FFFFFF"/>
                  </a:solidFill>
                  <a:latin typeface="微软雅黑" panose="020B0503020204020204" pitchFamily="34" charset="-122"/>
                  <a:ea typeface="微软雅黑" panose="020B0503020204020204" pitchFamily="34" charset="-122"/>
                </a:rPr>
                <a:t>点击添加相关标题文字，点击添加相关标题文字。点击添加相关标题文字，点击添加相关标题文字。点击添加相关标题文字，点击添加相关标题文字。点击添加相关标题文字，点击添加相关标题文字。</a:t>
              </a:r>
            </a:p>
            <a:p>
              <a:pPr eaLnBrk="1" fontAlgn="base" hangingPunct="1">
                <a:spcBef>
                  <a:spcPct val="0"/>
                </a:spcBef>
                <a:spcAft>
                  <a:spcPct val="0"/>
                </a:spcAft>
                <a:defRPr/>
              </a:pPr>
              <a:r>
                <a:rPr lang="zh-CN" altLang="en-US" kern="0" dirty="0">
                  <a:solidFill>
                    <a:srgbClr val="FFFFFF"/>
                  </a:solidFill>
                  <a:latin typeface="微软雅黑" panose="020B0503020204020204" pitchFamily="34" charset="-122"/>
                  <a:ea typeface="微软雅黑" panose="020B0503020204020204" pitchFamily="34" charset="-122"/>
                </a:rPr>
                <a:t>点击添加相关标题文字，点击添加相关标题文字。</a:t>
              </a:r>
            </a:p>
          </p:txBody>
        </p:sp>
      </p:grpSp>
      <p:grpSp>
        <p:nvGrpSpPr>
          <p:cNvPr id="19" name="组合 15">
            <a:extLst>
              <a:ext uri="{FF2B5EF4-FFF2-40B4-BE49-F238E27FC236}">
                <a16:creationId xmlns:a16="http://schemas.microsoft.com/office/drawing/2014/main" id="{4C2E69A9-EB41-412F-B587-0ABE2FF54DF3}"/>
              </a:ext>
            </a:extLst>
          </p:cNvPr>
          <p:cNvGrpSpPr>
            <a:grpSpLocks/>
          </p:cNvGrpSpPr>
          <p:nvPr/>
        </p:nvGrpSpPr>
        <p:grpSpPr bwMode="auto">
          <a:xfrm>
            <a:off x="2844204" y="4143292"/>
            <a:ext cx="3492500" cy="2310044"/>
            <a:chOff x="0" y="0"/>
            <a:chExt cx="2668629" cy="1504859"/>
          </a:xfrm>
        </p:grpSpPr>
        <p:sp>
          <p:nvSpPr>
            <p:cNvPr id="20" name="任意多边形 16">
              <a:extLst>
                <a:ext uri="{FF2B5EF4-FFF2-40B4-BE49-F238E27FC236}">
                  <a16:creationId xmlns:a16="http://schemas.microsoft.com/office/drawing/2014/main" id="{C06DCFEA-8C3C-4AC3-8730-137EBA5327D6}"/>
                </a:ext>
              </a:extLst>
            </p:cNvPr>
            <p:cNvSpPr>
              <a:spLocks noChangeArrowheads="1"/>
            </p:cNvSpPr>
            <p:nvPr/>
          </p:nvSpPr>
          <p:spPr bwMode="auto">
            <a:xfrm>
              <a:off x="0" y="0"/>
              <a:ext cx="2668629" cy="1466850"/>
            </a:xfrm>
            <a:custGeom>
              <a:avLst/>
              <a:gdLst>
                <a:gd name="T0" fmla="*/ 529180 w 1727200"/>
                <a:gd name="T1" fmla="*/ 0 h 1466978"/>
                <a:gd name="T2" fmla="*/ 719667 w 1727200"/>
                <a:gd name="T3" fmla="*/ 309754 h 1466978"/>
                <a:gd name="T4" fmla="*/ 1534325 w 1727200"/>
                <a:gd name="T5" fmla="*/ 309754 h 1466978"/>
                <a:gd name="T6" fmla="*/ 1727200 w 1727200"/>
                <a:gd name="T7" fmla="*/ 502629 h 1466978"/>
                <a:gd name="T8" fmla="*/ 1727200 w 1727200"/>
                <a:gd name="T9" fmla="*/ 791931 h 1466978"/>
                <a:gd name="T10" fmla="*/ 1727200 w 1727200"/>
                <a:gd name="T11" fmla="*/ 1274103 h 1466978"/>
                <a:gd name="T12" fmla="*/ 1534325 w 1727200"/>
                <a:gd name="T13" fmla="*/ 1466978 h 1466978"/>
                <a:gd name="T14" fmla="*/ 719667 w 1727200"/>
                <a:gd name="T15" fmla="*/ 1466978 h 1466978"/>
                <a:gd name="T16" fmla="*/ 287867 w 1727200"/>
                <a:gd name="T17" fmla="*/ 1466978 h 1466978"/>
                <a:gd name="T18" fmla="*/ 192875 w 1727200"/>
                <a:gd name="T19" fmla="*/ 1466978 h 1466978"/>
                <a:gd name="T20" fmla="*/ 0 w 1727200"/>
                <a:gd name="T21" fmla="*/ 1274103 h 1466978"/>
                <a:gd name="T22" fmla="*/ 0 w 1727200"/>
                <a:gd name="T23" fmla="*/ 791931 h 1466978"/>
                <a:gd name="T24" fmla="*/ 0 w 1727200"/>
                <a:gd name="T25" fmla="*/ 502629 h 1466978"/>
                <a:gd name="T26" fmla="*/ 192875 w 1727200"/>
                <a:gd name="T27" fmla="*/ 309754 h 1466978"/>
                <a:gd name="T28" fmla="*/ 287867 w 1727200"/>
                <a:gd name="T29" fmla="*/ 309754 h 1466978"/>
                <a:gd name="T30" fmla="*/ 529180 w 1727200"/>
                <a:gd name="T31" fmla="*/ 0 h 1466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7200" h="1466978">
                  <a:moveTo>
                    <a:pt x="529180" y="0"/>
                  </a:moveTo>
                  <a:lnTo>
                    <a:pt x="719667" y="309754"/>
                  </a:lnTo>
                  <a:lnTo>
                    <a:pt x="1534325" y="309754"/>
                  </a:lnTo>
                  <a:cubicBezTo>
                    <a:pt x="1640847" y="309754"/>
                    <a:pt x="1727200" y="396107"/>
                    <a:pt x="1727200" y="502629"/>
                  </a:cubicBezTo>
                  <a:lnTo>
                    <a:pt x="1727200" y="791931"/>
                  </a:lnTo>
                  <a:lnTo>
                    <a:pt x="1727200" y="1274103"/>
                  </a:lnTo>
                  <a:cubicBezTo>
                    <a:pt x="1727200" y="1380625"/>
                    <a:pt x="1640847" y="1466978"/>
                    <a:pt x="1534325" y="1466978"/>
                  </a:cubicBezTo>
                  <a:lnTo>
                    <a:pt x="719667" y="1466978"/>
                  </a:lnTo>
                  <a:lnTo>
                    <a:pt x="287867" y="1466978"/>
                  </a:lnTo>
                  <a:lnTo>
                    <a:pt x="192875" y="1466978"/>
                  </a:lnTo>
                  <a:cubicBezTo>
                    <a:pt x="86353" y="1466978"/>
                    <a:pt x="0" y="1380625"/>
                    <a:pt x="0" y="1274103"/>
                  </a:cubicBezTo>
                  <a:lnTo>
                    <a:pt x="0" y="791931"/>
                  </a:lnTo>
                  <a:lnTo>
                    <a:pt x="0" y="502629"/>
                  </a:lnTo>
                  <a:cubicBezTo>
                    <a:pt x="0" y="396107"/>
                    <a:pt x="86353" y="309754"/>
                    <a:pt x="192875" y="309754"/>
                  </a:cubicBezTo>
                  <a:lnTo>
                    <a:pt x="287867" y="309754"/>
                  </a:lnTo>
                  <a:lnTo>
                    <a:pt x="529180" y="0"/>
                  </a:lnTo>
                  <a:close/>
                </a:path>
              </a:pathLst>
            </a:custGeom>
            <a:solidFill>
              <a:schemeClr val="tx1">
                <a:lumMod val="50000"/>
                <a:lumOff val="50000"/>
              </a:schemeClr>
            </a:solidFill>
            <a:ln w="12700">
              <a:solidFill>
                <a:srgbClr val="FFFFFF"/>
              </a:solidFill>
              <a:bevel/>
              <a:headEnd/>
              <a:tailEnd/>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endParaRPr>
            </a:p>
          </p:txBody>
        </p:sp>
        <p:sp>
          <p:nvSpPr>
            <p:cNvPr id="21" name="文本框 14">
              <a:extLst>
                <a:ext uri="{FF2B5EF4-FFF2-40B4-BE49-F238E27FC236}">
                  <a16:creationId xmlns:a16="http://schemas.microsoft.com/office/drawing/2014/main" id="{A9EDA7EB-B306-47F7-970F-6F7A1C05202F}"/>
                </a:ext>
              </a:extLst>
            </p:cNvPr>
            <p:cNvSpPr txBox="1">
              <a:spLocks noChangeArrowheads="1"/>
            </p:cNvSpPr>
            <p:nvPr/>
          </p:nvSpPr>
          <p:spPr bwMode="auto">
            <a:xfrm>
              <a:off x="59024" y="402117"/>
              <a:ext cx="2550579" cy="1102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eaLnBrk="1" fontAlgn="base" hangingPunct="1">
                <a:spcBef>
                  <a:spcPct val="0"/>
                </a:spcBef>
                <a:spcAft>
                  <a:spcPct val="0"/>
                </a:spcAft>
                <a:defRPr/>
              </a:pPr>
              <a:r>
                <a:rPr lang="zh-CN" altLang="en-US" kern="0" dirty="0">
                  <a:solidFill>
                    <a:srgbClr val="FFFFFF"/>
                  </a:solidFill>
                  <a:latin typeface="微软雅黑" panose="020B0503020204020204" pitchFamily="34" charset="-122"/>
                  <a:ea typeface="微软雅黑" panose="020B0503020204020204" pitchFamily="34" charset="-122"/>
                </a:rPr>
                <a:t>点击添加相关标题文字，点击添加相关标题文字。点击添加相关标题文字，点击添加相关标题文字。点击添加相关标题文字，点击添加相关标题文字。</a:t>
              </a:r>
            </a:p>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22" name="组合 18">
            <a:extLst>
              <a:ext uri="{FF2B5EF4-FFF2-40B4-BE49-F238E27FC236}">
                <a16:creationId xmlns:a16="http://schemas.microsoft.com/office/drawing/2014/main" id="{EA0B3FD4-B3D0-4321-B8D3-DC9BFA79FB36}"/>
              </a:ext>
            </a:extLst>
          </p:cNvPr>
          <p:cNvGrpSpPr>
            <a:grpSpLocks/>
          </p:cNvGrpSpPr>
          <p:nvPr/>
        </p:nvGrpSpPr>
        <p:grpSpPr bwMode="auto">
          <a:xfrm>
            <a:off x="8064896" y="4132485"/>
            <a:ext cx="3433762" cy="2320851"/>
            <a:chOff x="0" y="0"/>
            <a:chExt cx="2668629" cy="2226860"/>
          </a:xfrm>
        </p:grpSpPr>
        <p:sp>
          <p:nvSpPr>
            <p:cNvPr id="23" name="任意多边形 19">
              <a:extLst>
                <a:ext uri="{FF2B5EF4-FFF2-40B4-BE49-F238E27FC236}">
                  <a16:creationId xmlns:a16="http://schemas.microsoft.com/office/drawing/2014/main" id="{2C8C36CE-23BB-4CF1-9E25-0FE25F32C60A}"/>
                </a:ext>
              </a:extLst>
            </p:cNvPr>
            <p:cNvSpPr>
              <a:spLocks noChangeArrowheads="1"/>
            </p:cNvSpPr>
            <p:nvPr/>
          </p:nvSpPr>
          <p:spPr bwMode="auto">
            <a:xfrm>
              <a:off x="0" y="0"/>
              <a:ext cx="2668629" cy="2088676"/>
            </a:xfrm>
            <a:custGeom>
              <a:avLst/>
              <a:gdLst>
                <a:gd name="T0" fmla="*/ 529180 w 1727200"/>
                <a:gd name="T1" fmla="*/ 0 h 1466978"/>
                <a:gd name="T2" fmla="*/ 719667 w 1727200"/>
                <a:gd name="T3" fmla="*/ 309754 h 1466978"/>
                <a:gd name="T4" fmla="*/ 1534325 w 1727200"/>
                <a:gd name="T5" fmla="*/ 309754 h 1466978"/>
                <a:gd name="T6" fmla="*/ 1727200 w 1727200"/>
                <a:gd name="T7" fmla="*/ 502629 h 1466978"/>
                <a:gd name="T8" fmla="*/ 1727200 w 1727200"/>
                <a:gd name="T9" fmla="*/ 791931 h 1466978"/>
                <a:gd name="T10" fmla="*/ 1727200 w 1727200"/>
                <a:gd name="T11" fmla="*/ 1274103 h 1466978"/>
                <a:gd name="T12" fmla="*/ 1534325 w 1727200"/>
                <a:gd name="T13" fmla="*/ 1466978 h 1466978"/>
                <a:gd name="T14" fmla="*/ 719667 w 1727200"/>
                <a:gd name="T15" fmla="*/ 1466978 h 1466978"/>
                <a:gd name="T16" fmla="*/ 287867 w 1727200"/>
                <a:gd name="T17" fmla="*/ 1466978 h 1466978"/>
                <a:gd name="T18" fmla="*/ 192875 w 1727200"/>
                <a:gd name="T19" fmla="*/ 1466978 h 1466978"/>
                <a:gd name="T20" fmla="*/ 0 w 1727200"/>
                <a:gd name="T21" fmla="*/ 1274103 h 1466978"/>
                <a:gd name="T22" fmla="*/ 0 w 1727200"/>
                <a:gd name="T23" fmla="*/ 791931 h 1466978"/>
                <a:gd name="T24" fmla="*/ 0 w 1727200"/>
                <a:gd name="T25" fmla="*/ 502629 h 1466978"/>
                <a:gd name="T26" fmla="*/ 192875 w 1727200"/>
                <a:gd name="T27" fmla="*/ 309754 h 1466978"/>
                <a:gd name="T28" fmla="*/ 287867 w 1727200"/>
                <a:gd name="T29" fmla="*/ 309754 h 1466978"/>
                <a:gd name="T30" fmla="*/ 529180 w 1727200"/>
                <a:gd name="T31" fmla="*/ 0 h 1466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7200" h="1466978">
                  <a:moveTo>
                    <a:pt x="529180" y="0"/>
                  </a:moveTo>
                  <a:lnTo>
                    <a:pt x="719667" y="309754"/>
                  </a:lnTo>
                  <a:lnTo>
                    <a:pt x="1534325" y="309754"/>
                  </a:lnTo>
                  <a:cubicBezTo>
                    <a:pt x="1640847" y="309754"/>
                    <a:pt x="1727200" y="396107"/>
                    <a:pt x="1727200" y="502629"/>
                  </a:cubicBezTo>
                  <a:lnTo>
                    <a:pt x="1727200" y="791931"/>
                  </a:lnTo>
                  <a:lnTo>
                    <a:pt x="1727200" y="1274103"/>
                  </a:lnTo>
                  <a:cubicBezTo>
                    <a:pt x="1727200" y="1380625"/>
                    <a:pt x="1640847" y="1466978"/>
                    <a:pt x="1534325" y="1466978"/>
                  </a:cubicBezTo>
                  <a:lnTo>
                    <a:pt x="719667" y="1466978"/>
                  </a:lnTo>
                  <a:lnTo>
                    <a:pt x="287867" y="1466978"/>
                  </a:lnTo>
                  <a:lnTo>
                    <a:pt x="192875" y="1466978"/>
                  </a:lnTo>
                  <a:cubicBezTo>
                    <a:pt x="86353" y="1466978"/>
                    <a:pt x="0" y="1380625"/>
                    <a:pt x="0" y="1274103"/>
                  </a:cubicBezTo>
                  <a:lnTo>
                    <a:pt x="0" y="791931"/>
                  </a:lnTo>
                  <a:lnTo>
                    <a:pt x="0" y="502629"/>
                  </a:lnTo>
                  <a:cubicBezTo>
                    <a:pt x="0" y="396107"/>
                    <a:pt x="86353" y="309754"/>
                    <a:pt x="192875" y="309754"/>
                  </a:cubicBezTo>
                  <a:lnTo>
                    <a:pt x="287867" y="309754"/>
                  </a:lnTo>
                  <a:lnTo>
                    <a:pt x="529180" y="0"/>
                  </a:lnTo>
                  <a:close/>
                </a:path>
              </a:pathLst>
            </a:custGeom>
            <a:solidFill>
              <a:schemeClr val="tx1">
                <a:lumMod val="50000"/>
                <a:lumOff val="50000"/>
              </a:schemeClr>
            </a:solidFill>
            <a:ln w="12700">
              <a:solidFill>
                <a:srgbClr val="FFFFFF"/>
              </a:solidFill>
              <a:bevel/>
              <a:headEnd/>
              <a:tailEnd/>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endParaRPr>
            </a:p>
          </p:txBody>
        </p:sp>
        <p:sp>
          <p:nvSpPr>
            <p:cNvPr id="24" name="文本框 17">
              <a:extLst>
                <a:ext uri="{FF2B5EF4-FFF2-40B4-BE49-F238E27FC236}">
                  <a16:creationId xmlns:a16="http://schemas.microsoft.com/office/drawing/2014/main" id="{8C169245-118F-46DA-B736-92D4F3A9EE22}"/>
                </a:ext>
              </a:extLst>
            </p:cNvPr>
            <p:cNvSpPr txBox="1">
              <a:spLocks noChangeArrowheads="1"/>
            </p:cNvSpPr>
            <p:nvPr/>
          </p:nvSpPr>
          <p:spPr bwMode="auto">
            <a:xfrm>
              <a:off x="59024" y="573113"/>
              <a:ext cx="2550579" cy="165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eaLnBrk="1" fontAlgn="base" hangingPunct="1">
                <a:spcBef>
                  <a:spcPct val="0"/>
                </a:spcBef>
                <a:spcAft>
                  <a:spcPct val="0"/>
                </a:spcAft>
                <a:defRPr/>
              </a:pPr>
              <a:r>
                <a:rPr lang="zh-CN" altLang="en-US" kern="0" dirty="0">
                  <a:solidFill>
                    <a:srgbClr val="FFFFFF"/>
                  </a:solidFill>
                  <a:latin typeface="微软雅黑" panose="020B0503020204020204" pitchFamily="34" charset="-122"/>
                  <a:ea typeface="微软雅黑" panose="020B0503020204020204" pitchFamily="34" charset="-122"/>
                </a:rPr>
                <a:t>点击添加相关标题文字，点击添加相关标题文字。点击添加相关标题文字，点击添加相关标题文字。点击添加相关标题文字，点击添加相关标题文字。</a:t>
              </a:r>
            </a:p>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25" name="组合 12">
            <a:extLst>
              <a:ext uri="{FF2B5EF4-FFF2-40B4-BE49-F238E27FC236}">
                <a16:creationId xmlns:a16="http://schemas.microsoft.com/office/drawing/2014/main" id="{367B6D4F-0C5C-433C-9DB9-7E355A416E04}"/>
              </a:ext>
            </a:extLst>
          </p:cNvPr>
          <p:cNvGrpSpPr>
            <a:grpSpLocks/>
          </p:cNvGrpSpPr>
          <p:nvPr/>
        </p:nvGrpSpPr>
        <p:grpSpPr bwMode="auto">
          <a:xfrm>
            <a:off x="288032" y="1412776"/>
            <a:ext cx="3462337" cy="1722914"/>
            <a:chOff x="-520636" y="0"/>
            <a:chExt cx="2668629" cy="1157288"/>
          </a:xfrm>
          <a:solidFill>
            <a:srgbClr val="005725"/>
          </a:solidFill>
        </p:grpSpPr>
        <p:sp>
          <p:nvSpPr>
            <p:cNvPr id="26" name="圆角矩形标注 13">
              <a:extLst>
                <a:ext uri="{FF2B5EF4-FFF2-40B4-BE49-F238E27FC236}">
                  <a16:creationId xmlns:a16="http://schemas.microsoft.com/office/drawing/2014/main" id="{4433040A-6809-47A4-9772-5690516E0CD1}"/>
                </a:ext>
              </a:extLst>
            </p:cNvPr>
            <p:cNvSpPr>
              <a:spLocks noChangeArrowheads="1"/>
            </p:cNvSpPr>
            <p:nvPr/>
          </p:nvSpPr>
          <p:spPr bwMode="auto">
            <a:xfrm>
              <a:off x="-520636" y="0"/>
              <a:ext cx="2668629" cy="1157288"/>
            </a:xfrm>
            <a:prstGeom prst="wedgeRoundRectCallout">
              <a:avLst>
                <a:gd name="adj1" fmla="val -19361"/>
                <a:gd name="adj2" fmla="val 76769"/>
                <a:gd name="adj3" fmla="val 16667"/>
              </a:avLst>
            </a:prstGeom>
            <a:solidFill>
              <a:srgbClr val="02219A"/>
            </a:solidFill>
            <a:ln w="12700">
              <a:solidFill>
                <a:srgbClr val="FFFFFF"/>
              </a:solidFill>
              <a:miter lim="800000"/>
              <a:headEnd/>
              <a:tailEnd/>
            </a:ln>
          </p:spPr>
          <p:txBody>
            <a:bodyPr lIns="0" tIns="0" rIns="0" bIns="0"/>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ts val="300"/>
                </a:spcAft>
                <a:buClrTx/>
                <a:buSzTx/>
                <a:buFont typeface="Arial" panose="020B0604020202020204" pitchFamily="34" charset="0"/>
                <a:buNone/>
                <a:tabLst/>
                <a:defRPr/>
              </a:pPr>
              <a:endParaRPr kumimoji="0" lang="zh-CN" altLang="en-US" sz="1600" b="0" i="0" u="none" strike="noStrike" kern="0" cap="none" spc="0" normalizeH="0" baseline="0" noProof="0">
                <a:ln>
                  <a:noFill/>
                </a:ln>
                <a:solidFill>
                  <a:srgbClr val="FFFFFF"/>
                </a:solidFill>
                <a:effectLst/>
                <a:uLnTx/>
                <a:uFillTx/>
                <a:latin typeface="宋体" panose="02010600030101010101" pitchFamily="2" charset="-122"/>
                <a:ea typeface="宋体" panose="02010600030101010101" pitchFamily="2" charset="-122"/>
              </a:endParaRPr>
            </a:p>
          </p:txBody>
        </p:sp>
        <p:sp>
          <p:nvSpPr>
            <p:cNvPr id="27" name="文本框 11">
              <a:extLst>
                <a:ext uri="{FF2B5EF4-FFF2-40B4-BE49-F238E27FC236}">
                  <a16:creationId xmlns:a16="http://schemas.microsoft.com/office/drawing/2014/main" id="{AA2B08C9-92EF-4418-A289-893594F8A4EE}"/>
                </a:ext>
              </a:extLst>
            </p:cNvPr>
            <p:cNvSpPr txBox="1">
              <a:spLocks noChangeArrowheads="1"/>
            </p:cNvSpPr>
            <p:nvPr/>
          </p:nvSpPr>
          <p:spPr bwMode="auto">
            <a:xfrm>
              <a:off x="-438314" y="57353"/>
              <a:ext cx="2550579" cy="9923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eaLnBrk="1" fontAlgn="base" hangingPunct="1">
                <a:spcBef>
                  <a:spcPct val="0"/>
                </a:spcBef>
                <a:spcAft>
                  <a:spcPct val="0"/>
                </a:spcAft>
                <a:defRPr/>
              </a:pPr>
              <a:r>
                <a:rPr lang="zh-CN" altLang="en-US" kern="0" dirty="0">
                  <a:solidFill>
                    <a:srgbClr val="FFFFFF"/>
                  </a:solidFill>
                  <a:latin typeface="微软雅黑" panose="020B0503020204020204" pitchFamily="34" charset="-122"/>
                  <a:ea typeface="微软雅黑" panose="020B0503020204020204" pitchFamily="34" charset="-122"/>
                </a:rPr>
                <a:t>点击添加相关标题文字，点击添加相关标题文字。点击添加相关标题文字，点击添加相关标题文字。点击添加相关标题文字，点击添加相关标题文字。</a:t>
              </a:r>
            </a:p>
          </p:txBody>
        </p:sp>
      </p:grpSp>
      <p:grpSp>
        <p:nvGrpSpPr>
          <p:cNvPr id="9" name="组合 8">
            <a:extLst>
              <a:ext uri="{FF2B5EF4-FFF2-40B4-BE49-F238E27FC236}">
                <a16:creationId xmlns:a16="http://schemas.microsoft.com/office/drawing/2014/main" id="{FBF6F6CD-DA70-1735-4C6C-8FB23A9269FA}"/>
              </a:ext>
            </a:extLst>
          </p:cNvPr>
          <p:cNvGrpSpPr/>
          <p:nvPr/>
        </p:nvGrpSpPr>
        <p:grpSpPr>
          <a:xfrm>
            <a:off x="0" y="260648"/>
            <a:ext cx="3752647" cy="905661"/>
            <a:chOff x="0" y="260648"/>
            <a:chExt cx="3752647" cy="905661"/>
          </a:xfrm>
        </p:grpSpPr>
        <p:sp>
          <p:nvSpPr>
            <p:cNvPr id="10" name="矩形 9">
              <a:extLst>
                <a:ext uri="{FF2B5EF4-FFF2-40B4-BE49-F238E27FC236}">
                  <a16:creationId xmlns:a16="http://schemas.microsoft.com/office/drawing/2014/main" id="{F87F0BBE-B483-D089-DA37-847716ABDC50}"/>
                </a:ext>
              </a:extLst>
            </p:cNvPr>
            <p:cNvSpPr/>
            <p:nvPr/>
          </p:nvSpPr>
          <p:spPr>
            <a:xfrm>
              <a:off x="0" y="374221"/>
              <a:ext cx="551384" cy="792088"/>
            </a:xfrm>
            <a:prstGeom prst="rect">
              <a:avLst/>
            </a:prstGeom>
            <a:solidFill>
              <a:srgbClr val="1437A6"/>
            </a:solidFill>
            <a:ln>
              <a:solidFill>
                <a:srgbClr val="1437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28" name="组合 27">
              <a:extLst>
                <a:ext uri="{FF2B5EF4-FFF2-40B4-BE49-F238E27FC236}">
                  <a16:creationId xmlns:a16="http://schemas.microsoft.com/office/drawing/2014/main" id="{87D36BC8-168E-C142-35C1-C1DA19110CF2}"/>
                </a:ext>
              </a:extLst>
            </p:cNvPr>
            <p:cNvGrpSpPr/>
            <p:nvPr/>
          </p:nvGrpSpPr>
          <p:grpSpPr>
            <a:xfrm>
              <a:off x="695400" y="260648"/>
              <a:ext cx="3057247" cy="678559"/>
              <a:chOff x="623392" y="310880"/>
              <a:chExt cx="3057247" cy="678559"/>
            </a:xfrm>
          </p:grpSpPr>
          <p:sp>
            <p:nvSpPr>
              <p:cNvPr id="29" name="文本框 28">
                <a:extLst>
                  <a:ext uri="{FF2B5EF4-FFF2-40B4-BE49-F238E27FC236}">
                    <a16:creationId xmlns:a16="http://schemas.microsoft.com/office/drawing/2014/main" id="{C03425A9-EC5F-4A21-7321-9CFC76DBA5FB}"/>
                  </a:ext>
                </a:extLst>
              </p:cNvPr>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p>
            </p:txBody>
          </p:sp>
          <p:cxnSp>
            <p:nvCxnSpPr>
              <p:cNvPr id="30" name="直接连接符 29">
                <a:extLst>
                  <a:ext uri="{FF2B5EF4-FFF2-40B4-BE49-F238E27FC236}">
                    <a16:creationId xmlns:a16="http://schemas.microsoft.com/office/drawing/2014/main" id="{7F157879-5FE4-3E9F-9B9A-9A7F8BBCAD00}"/>
                  </a:ext>
                </a:extLst>
              </p:cNvPr>
              <p:cNvCxnSpPr/>
              <p:nvPr/>
            </p:nvCxnSpPr>
            <p:spPr>
              <a:xfrm>
                <a:off x="623392" y="989439"/>
                <a:ext cx="2880320" cy="0"/>
              </a:xfrm>
              <a:prstGeom prst="line">
                <a:avLst/>
              </a:prstGeom>
              <a:ln w="28575">
                <a:gradFill flip="none" rotWithShape="1">
                  <a:gsLst>
                    <a:gs pos="0">
                      <a:srgbClr val="0323B8"/>
                    </a:gs>
                    <a:gs pos="93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790268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5B8481E-C9FF-4B36-8C4F-5C66387B9DC6}"/>
              </a:ext>
            </a:extLst>
          </p:cNvPr>
          <p:cNvSpPr txBox="1"/>
          <p:nvPr/>
        </p:nvSpPr>
        <p:spPr>
          <a:xfrm>
            <a:off x="10505565"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grpSp>
        <p:nvGrpSpPr>
          <p:cNvPr id="11" name="组合 10">
            <a:extLst>
              <a:ext uri="{FF2B5EF4-FFF2-40B4-BE49-F238E27FC236}">
                <a16:creationId xmlns:a16="http://schemas.microsoft.com/office/drawing/2014/main" id="{D1BC5924-AE01-4E98-AEDD-CB57B8EAC2C5}"/>
              </a:ext>
            </a:extLst>
          </p:cNvPr>
          <p:cNvGrpSpPr/>
          <p:nvPr/>
        </p:nvGrpSpPr>
        <p:grpSpPr>
          <a:xfrm>
            <a:off x="4148073" y="1196752"/>
            <a:ext cx="3895855" cy="3876783"/>
            <a:chOff x="2933328" y="1007456"/>
            <a:chExt cx="3311509" cy="3295298"/>
          </a:xfrm>
        </p:grpSpPr>
        <p:sp>
          <p:nvSpPr>
            <p:cNvPr id="12" name="任意多边形: 形状 11">
              <a:extLst>
                <a:ext uri="{FF2B5EF4-FFF2-40B4-BE49-F238E27FC236}">
                  <a16:creationId xmlns:a16="http://schemas.microsoft.com/office/drawing/2014/main" id="{DBE7A365-4F2B-427E-9481-3D2EC6D88FD6}"/>
                </a:ext>
              </a:extLst>
            </p:cNvPr>
            <p:cNvSpPr/>
            <p:nvPr/>
          </p:nvSpPr>
          <p:spPr>
            <a:xfrm>
              <a:off x="3226569" y="1183395"/>
              <a:ext cx="2842095" cy="2842095"/>
            </a:xfrm>
            <a:custGeom>
              <a:avLst/>
              <a:gdLst>
                <a:gd name="connsiteX0" fmla="*/ 1706880 w 3413760"/>
                <a:gd name="connsiteY0" fmla="*/ 0 h 3413760"/>
                <a:gd name="connsiteX1" fmla="*/ 3185081 w 3413760"/>
                <a:gd name="connsiteY1" fmla="*/ 853440 h 3413760"/>
                <a:gd name="connsiteX2" fmla="*/ 3185081 w 3413760"/>
                <a:gd name="connsiteY2" fmla="*/ 2560320 h 3413760"/>
                <a:gd name="connsiteX3" fmla="*/ 1706880 w 3413760"/>
                <a:gd name="connsiteY3" fmla="*/ 1706880 h 3413760"/>
                <a:gd name="connsiteX4" fmla="*/ 1706880 w 3413760"/>
                <a:gd name="connsiteY4" fmla="*/ 0 h 3413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760" h="3413760">
                  <a:moveTo>
                    <a:pt x="1706880" y="0"/>
                  </a:moveTo>
                  <a:cubicBezTo>
                    <a:pt x="2316689" y="0"/>
                    <a:pt x="2880177" y="325329"/>
                    <a:pt x="3185081" y="853440"/>
                  </a:cubicBezTo>
                  <a:cubicBezTo>
                    <a:pt x="3489986" y="1381551"/>
                    <a:pt x="3489986" y="2032209"/>
                    <a:pt x="3185081" y="2560320"/>
                  </a:cubicBezTo>
                  <a:lnTo>
                    <a:pt x="1706880" y="1706880"/>
                  </a:lnTo>
                  <a:lnTo>
                    <a:pt x="1706880" y="0"/>
                  </a:lnTo>
                  <a:close/>
                </a:path>
              </a:pathLst>
            </a:custGeom>
            <a:solidFill>
              <a:srgbClr val="072B9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63191" tIns="1028869" rIns="591583" bIns="2296837" numCol="1" spcCol="1270" anchor="ctr" anchorCtr="0">
              <a:noAutofit/>
            </a:bodyPr>
            <a:lstStyle/>
            <a:p>
              <a:pPr algn="ctr" defTabSz="2252077">
                <a:lnSpc>
                  <a:spcPct val="90000"/>
                </a:lnSpc>
                <a:spcBef>
                  <a:spcPct val="0"/>
                </a:spcBef>
                <a:spcAft>
                  <a:spcPct val="35000"/>
                </a:spcAft>
              </a:pPr>
              <a:endParaRPr lang="zh-CN" altLang="en-US" sz="5067" dirty="0">
                <a:solidFill>
                  <a:prstClr val="white"/>
                </a:solidFill>
                <a:latin typeface="Calibri Light"/>
                <a:ea typeface="微软雅黑 Light"/>
              </a:endParaRPr>
            </a:p>
          </p:txBody>
        </p:sp>
        <p:sp>
          <p:nvSpPr>
            <p:cNvPr id="13" name="任意多边形: 形状 12">
              <a:extLst>
                <a:ext uri="{FF2B5EF4-FFF2-40B4-BE49-F238E27FC236}">
                  <a16:creationId xmlns:a16="http://schemas.microsoft.com/office/drawing/2014/main" id="{7120DE10-6472-40FD-A0B3-FEAD1ED192F8}"/>
                </a:ext>
              </a:extLst>
            </p:cNvPr>
            <p:cNvSpPr/>
            <p:nvPr/>
          </p:nvSpPr>
          <p:spPr>
            <a:xfrm>
              <a:off x="3168035" y="1284899"/>
              <a:ext cx="2842095" cy="2842095"/>
            </a:xfrm>
            <a:custGeom>
              <a:avLst/>
              <a:gdLst>
                <a:gd name="connsiteX0" fmla="*/ 3185081 w 3413760"/>
                <a:gd name="connsiteY0" fmla="*/ 2560320 h 3413760"/>
                <a:gd name="connsiteX1" fmla="*/ 1706880 w 3413760"/>
                <a:gd name="connsiteY1" fmla="*/ 3413760 h 3413760"/>
                <a:gd name="connsiteX2" fmla="*/ 228679 w 3413760"/>
                <a:gd name="connsiteY2" fmla="*/ 2560320 h 3413760"/>
                <a:gd name="connsiteX3" fmla="*/ 1706880 w 3413760"/>
                <a:gd name="connsiteY3" fmla="*/ 1706880 h 3413760"/>
                <a:gd name="connsiteX4" fmla="*/ 3185081 w 3413760"/>
                <a:gd name="connsiteY4" fmla="*/ 2560320 h 3413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760" h="3413760">
                  <a:moveTo>
                    <a:pt x="3185081" y="2560320"/>
                  </a:moveTo>
                  <a:cubicBezTo>
                    <a:pt x="2880176" y="3088431"/>
                    <a:pt x="2316689" y="3413760"/>
                    <a:pt x="1706880" y="3413760"/>
                  </a:cubicBezTo>
                  <a:cubicBezTo>
                    <a:pt x="1097071" y="3413760"/>
                    <a:pt x="533583" y="3088431"/>
                    <a:pt x="228679" y="2560320"/>
                  </a:cubicBezTo>
                  <a:lnTo>
                    <a:pt x="1706880" y="1706880"/>
                  </a:lnTo>
                  <a:lnTo>
                    <a:pt x="3185081" y="2560320"/>
                  </a:lnTo>
                  <a:close/>
                </a:path>
              </a:pathLst>
            </a:custGeom>
            <a:solidFill>
              <a:srgbClr val="072B9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51467" tIns="3020908" rIns="1097280" bIns="474132" numCol="1" spcCol="1270" anchor="ctr" anchorCtr="0">
              <a:noAutofit/>
            </a:bodyPr>
            <a:lstStyle/>
            <a:p>
              <a:pPr algn="ctr" defTabSz="2370607">
                <a:lnSpc>
                  <a:spcPct val="90000"/>
                </a:lnSpc>
                <a:spcBef>
                  <a:spcPct val="0"/>
                </a:spcBef>
                <a:spcAft>
                  <a:spcPct val="35000"/>
                </a:spcAft>
              </a:pPr>
              <a:endParaRPr lang="zh-CN" altLang="en-US" sz="5333" dirty="0">
                <a:solidFill>
                  <a:prstClr val="white"/>
                </a:solidFill>
                <a:latin typeface="Calibri Light"/>
                <a:ea typeface="微软雅黑 Light"/>
              </a:endParaRPr>
            </a:p>
          </p:txBody>
        </p:sp>
        <p:sp>
          <p:nvSpPr>
            <p:cNvPr id="14" name="任意多边形: 形状 13">
              <a:extLst>
                <a:ext uri="{FF2B5EF4-FFF2-40B4-BE49-F238E27FC236}">
                  <a16:creationId xmlns:a16="http://schemas.microsoft.com/office/drawing/2014/main" id="{A388A846-B83F-4E0E-828B-4E2E4C1933D2}"/>
                </a:ext>
              </a:extLst>
            </p:cNvPr>
            <p:cNvSpPr/>
            <p:nvPr/>
          </p:nvSpPr>
          <p:spPr>
            <a:xfrm>
              <a:off x="3109501" y="1183395"/>
              <a:ext cx="2842095" cy="2842095"/>
            </a:xfrm>
            <a:custGeom>
              <a:avLst/>
              <a:gdLst>
                <a:gd name="connsiteX0" fmla="*/ 228679 w 3413760"/>
                <a:gd name="connsiteY0" fmla="*/ 2560320 h 3413760"/>
                <a:gd name="connsiteX1" fmla="*/ 228679 w 3413760"/>
                <a:gd name="connsiteY1" fmla="*/ 853440 h 3413760"/>
                <a:gd name="connsiteX2" fmla="*/ 1706880 w 3413760"/>
                <a:gd name="connsiteY2" fmla="*/ 0 h 3413760"/>
                <a:gd name="connsiteX3" fmla="*/ 1706880 w 3413760"/>
                <a:gd name="connsiteY3" fmla="*/ 1706880 h 3413760"/>
                <a:gd name="connsiteX4" fmla="*/ 228679 w 3413760"/>
                <a:gd name="connsiteY4" fmla="*/ 2560320 h 3413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760" h="3413760">
                  <a:moveTo>
                    <a:pt x="228679" y="2560320"/>
                  </a:moveTo>
                  <a:cubicBezTo>
                    <a:pt x="-76226" y="2032209"/>
                    <a:pt x="-76226" y="1381551"/>
                    <a:pt x="228679" y="853440"/>
                  </a:cubicBezTo>
                  <a:cubicBezTo>
                    <a:pt x="533584" y="325329"/>
                    <a:pt x="1097071" y="0"/>
                    <a:pt x="1706880" y="0"/>
                  </a:cubicBezTo>
                  <a:lnTo>
                    <a:pt x="1706880" y="1706880"/>
                  </a:lnTo>
                  <a:lnTo>
                    <a:pt x="228679" y="2560320"/>
                  </a:lnTo>
                  <a:close/>
                </a:path>
              </a:pathLst>
            </a:custGeom>
            <a:solidFill>
              <a:srgbClr val="072B9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1584" tIns="1028869" rIns="2463189" bIns="2296837" numCol="1" spcCol="1270" anchor="ctr" anchorCtr="0">
              <a:noAutofit/>
            </a:bodyPr>
            <a:lstStyle/>
            <a:p>
              <a:pPr algn="ctr" defTabSz="2252077">
                <a:lnSpc>
                  <a:spcPct val="90000"/>
                </a:lnSpc>
                <a:spcBef>
                  <a:spcPct val="0"/>
                </a:spcBef>
                <a:spcAft>
                  <a:spcPct val="35000"/>
                </a:spcAft>
              </a:pPr>
              <a:endParaRPr lang="zh-CN" altLang="en-US" sz="5067" dirty="0">
                <a:solidFill>
                  <a:prstClr val="white"/>
                </a:solidFill>
                <a:latin typeface="Calibri Light"/>
                <a:ea typeface="微软雅黑 Light"/>
              </a:endParaRPr>
            </a:p>
          </p:txBody>
        </p:sp>
        <p:sp>
          <p:nvSpPr>
            <p:cNvPr id="15" name="箭头: 环形 14">
              <a:extLst>
                <a:ext uri="{FF2B5EF4-FFF2-40B4-BE49-F238E27FC236}">
                  <a16:creationId xmlns:a16="http://schemas.microsoft.com/office/drawing/2014/main" id="{09E75B56-62AF-47EA-BAF0-7557E2F48C31}"/>
                </a:ext>
              </a:extLst>
            </p:cNvPr>
            <p:cNvSpPr/>
            <p:nvPr/>
          </p:nvSpPr>
          <p:spPr>
            <a:xfrm>
              <a:off x="3050864" y="1007456"/>
              <a:ext cx="3193973" cy="3193974"/>
            </a:xfrm>
            <a:prstGeom prst="circularArrow">
              <a:avLst>
                <a:gd name="adj1" fmla="val 5085"/>
                <a:gd name="adj2" fmla="val 327528"/>
                <a:gd name="adj3" fmla="val 1472472"/>
                <a:gd name="adj4" fmla="val 16199432"/>
                <a:gd name="adj5" fmla="val 5932"/>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dirty="0"/>
            </a:p>
          </p:txBody>
        </p:sp>
        <p:sp>
          <p:nvSpPr>
            <p:cNvPr id="16" name="箭头: 环形 15">
              <a:extLst>
                <a:ext uri="{FF2B5EF4-FFF2-40B4-BE49-F238E27FC236}">
                  <a16:creationId xmlns:a16="http://schemas.microsoft.com/office/drawing/2014/main" id="{7606548E-8D00-400B-8F3B-AECB0FC0F7D8}"/>
                </a:ext>
              </a:extLst>
            </p:cNvPr>
            <p:cNvSpPr/>
            <p:nvPr/>
          </p:nvSpPr>
          <p:spPr>
            <a:xfrm>
              <a:off x="2992096" y="1108780"/>
              <a:ext cx="3193973" cy="3193974"/>
            </a:xfrm>
            <a:prstGeom prst="circularArrow">
              <a:avLst>
                <a:gd name="adj1" fmla="val 5085"/>
                <a:gd name="adj2" fmla="val 327528"/>
                <a:gd name="adj3" fmla="val 8671970"/>
                <a:gd name="adj4" fmla="val 1800502"/>
                <a:gd name="adj5" fmla="val 5932"/>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17" name="箭头: 环形 16">
              <a:extLst>
                <a:ext uri="{FF2B5EF4-FFF2-40B4-BE49-F238E27FC236}">
                  <a16:creationId xmlns:a16="http://schemas.microsoft.com/office/drawing/2014/main" id="{EE24E1D4-84C0-454A-A311-F9280DF8376E}"/>
                </a:ext>
              </a:extLst>
            </p:cNvPr>
            <p:cNvSpPr/>
            <p:nvPr/>
          </p:nvSpPr>
          <p:spPr>
            <a:xfrm>
              <a:off x="2933328" y="1007456"/>
              <a:ext cx="3193973" cy="3193974"/>
            </a:xfrm>
            <a:prstGeom prst="circularArrow">
              <a:avLst>
                <a:gd name="adj1" fmla="val 5085"/>
                <a:gd name="adj2" fmla="val 327528"/>
                <a:gd name="adj3" fmla="val 15873039"/>
                <a:gd name="adj4" fmla="val 9000000"/>
                <a:gd name="adj5" fmla="val 5932"/>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dirty="0"/>
            </a:p>
          </p:txBody>
        </p:sp>
      </p:grpSp>
      <p:sp>
        <p:nvSpPr>
          <p:cNvPr id="18" name="矩形 17">
            <a:extLst>
              <a:ext uri="{FF2B5EF4-FFF2-40B4-BE49-F238E27FC236}">
                <a16:creationId xmlns:a16="http://schemas.microsoft.com/office/drawing/2014/main" id="{98F33A84-F6AA-4F3F-8D94-1C33FD160813}"/>
              </a:ext>
            </a:extLst>
          </p:cNvPr>
          <p:cNvSpPr/>
          <p:nvPr/>
        </p:nvSpPr>
        <p:spPr>
          <a:xfrm>
            <a:off x="8428075" y="2178437"/>
            <a:ext cx="3452283" cy="1028423"/>
          </a:xfrm>
          <a:prstGeom prst="rect">
            <a:avLst/>
          </a:prstGeom>
        </p:spPr>
        <p:txBody>
          <a:bodyPr wrap="square">
            <a:spAutoFit/>
          </a:bodyPr>
          <a:lstStyle/>
          <a:p>
            <a:pPr defTabSz="914377">
              <a:lnSpc>
                <a:spcPct val="150000"/>
              </a:lnSpc>
            </a:pPr>
            <a:r>
              <a:rPr lang="zh-CN" altLang="en-US" sz="1400" dirty="0">
                <a:solidFill>
                  <a:prstClr val="black">
                    <a:lumMod val="85000"/>
                    <a:lumOff val="15000"/>
                  </a:prstClr>
                </a:solidFill>
                <a:latin typeface="Calibri Light"/>
                <a:ea typeface="微软雅黑 Light"/>
              </a:rPr>
              <a:t>单击此处编辑您要的内容，建议您在展示时采用微软雅黑字体单击此处编辑您要的内容，建议您在展示时采用微软雅黑字体</a:t>
            </a:r>
          </a:p>
        </p:txBody>
      </p:sp>
      <p:sp>
        <p:nvSpPr>
          <p:cNvPr id="19" name="文本框 5">
            <a:extLst>
              <a:ext uri="{FF2B5EF4-FFF2-40B4-BE49-F238E27FC236}">
                <a16:creationId xmlns:a16="http://schemas.microsoft.com/office/drawing/2014/main" id="{1DE253E3-E5DE-41BA-BCC5-77213F4D0B16}"/>
              </a:ext>
            </a:extLst>
          </p:cNvPr>
          <p:cNvSpPr txBox="1">
            <a:spLocks noChangeArrowheads="1"/>
          </p:cNvSpPr>
          <p:nvPr/>
        </p:nvSpPr>
        <p:spPr bwMode="auto">
          <a:xfrm>
            <a:off x="8428076" y="1759079"/>
            <a:ext cx="2574744"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zh-CN" altLang="en-US" sz="2667" dirty="0">
                <a:solidFill>
                  <a:srgbClr val="212834"/>
                </a:solidFill>
                <a:latin typeface="微软雅黑"/>
                <a:ea typeface="微软雅黑"/>
              </a:rPr>
              <a:t>请输入你的标题</a:t>
            </a:r>
          </a:p>
        </p:txBody>
      </p:sp>
      <p:sp>
        <p:nvSpPr>
          <p:cNvPr id="20" name="矩形 19">
            <a:extLst>
              <a:ext uri="{FF2B5EF4-FFF2-40B4-BE49-F238E27FC236}">
                <a16:creationId xmlns:a16="http://schemas.microsoft.com/office/drawing/2014/main" id="{D7921BE6-4385-4FB4-B1A5-26136A6F5086}"/>
              </a:ext>
            </a:extLst>
          </p:cNvPr>
          <p:cNvSpPr/>
          <p:nvPr/>
        </p:nvSpPr>
        <p:spPr>
          <a:xfrm>
            <a:off x="404357" y="2264182"/>
            <a:ext cx="3452283" cy="1027717"/>
          </a:xfrm>
          <a:prstGeom prst="rect">
            <a:avLst/>
          </a:prstGeom>
        </p:spPr>
        <p:txBody>
          <a:bodyPr wrap="square">
            <a:spAutoFit/>
          </a:bodyPr>
          <a:lstStyle/>
          <a:p>
            <a:pPr algn="r" defTabSz="914377">
              <a:lnSpc>
                <a:spcPct val="150000"/>
              </a:lnSpc>
            </a:pPr>
            <a:r>
              <a:rPr lang="zh-CN" altLang="en-US" sz="1400" dirty="0">
                <a:solidFill>
                  <a:prstClr val="black">
                    <a:lumMod val="85000"/>
                    <a:lumOff val="15000"/>
                  </a:prstClr>
                </a:solidFill>
                <a:latin typeface="Calibri Light"/>
                <a:ea typeface="微软雅黑 Light"/>
              </a:rPr>
              <a:t>单击此处编辑您要的内容，建议您在展示时采用微软雅黑字体单击此处编辑您要的内容，建议您在展示时采用微软雅黑字体</a:t>
            </a:r>
          </a:p>
        </p:txBody>
      </p:sp>
      <p:sp>
        <p:nvSpPr>
          <p:cNvPr id="21" name="文本框 5">
            <a:extLst>
              <a:ext uri="{FF2B5EF4-FFF2-40B4-BE49-F238E27FC236}">
                <a16:creationId xmlns:a16="http://schemas.microsoft.com/office/drawing/2014/main" id="{3DC5146C-C4D7-4FCD-884E-863E2F3FFF0F}"/>
              </a:ext>
            </a:extLst>
          </p:cNvPr>
          <p:cNvSpPr txBox="1">
            <a:spLocks noChangeArrowheads="1"/>
          </p:cNvSpPr>
          <p:nvPr/>
        </p:nvSpPr>
        <p:spPr bwMode="auto">
          <a:xfrm>
            <a:off x="1281896" y="1844824"/>
            <a:ext cx="2574744"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r" defTabSz="914377" fontAlgn="base">
              <a:spcBef>
                <a:spcPct val="0"/>
              </a:spcBef>
              <a:spcAft>
                <a:spcPct val="0"/>
              </a:spcAft>
              <a:defRPr/>
            </a:pPr>
            <a:r>
              <a:rPr lang="zh-CN" altLang="en-US" sz="2667" dirty="0">
                <a:solidFill>
                  <a:srgbClr val="212834"/>
                </a:solidFill>
                <a:latin typeface="微软雅黑"/>
                <a:ea typeface="微软雅黑"/>
              </a:rPr>
              <a:t>请输入你的标题</a:t>
            </a:r>
          </a:p>
        </p:txBody>
      </p:sp>
      <p:sp>
        <p:nvSpPr>
          <p:cNvPr id="22" name="矩形 21">
            <a:extLst>
              <a:ext uri="{FF2B5EF4-FFF2-40B4-BE49-F238E27FC236}">
                <a16:creationId xmlns:a16="http://schemas.microsoft.com/office/drawing/2014/main" id="{7403E324-4E41-40D2-B42E-427AFF0F51D0}"/>
              </a:ext>
            </a:extLst>
          </p:cNvPr>
          <p:cNvSpPr/>
          <p:nvPr/>
        </p:nvSpPr>
        <p:spPr>
          <a:xfrm>
            <a:off x="3897802" y="5712458"/>
            <a:ext cx="4379776" cy="1027717"/>
          </a:xfrm>
          <a:prstGeom prst="rect">
            <a:avLst/>
          </a:prstGeom>
        </p:spPr>
        <p:txBody>
          <a:bodyPr wrap="square">
            <a:spAutoFit/>
          </a:bodyPr>
          <a:lstStyle/>
          <a:p>
            <a:pPr algn="ctr" defTabSz="914377">
              <a:lnSpc>
                <a:spcPct val="150000"/>
              </a:lnSpc>
            </a:pPr>
            <a:r>
              <a:rPr lang="zh-CN" altLang="en-US" sz="1400" dirty="0">
                <a:solidFill>
                  <a:prstClr val="black">
                    <a:lumMod val="85000"/>
                    <a:lumOff val="15000"/>
                  </a:prstClr>
                </a:solidFill>
                <a:latin typeface="Calibri Light"/>
                <a:ea typeface="微软雅黑 Light"/>
              </a:rPr>
              <a:t>单击此处编辑您要的内容，建议您在展示时采用微软雅黑字体单击此处编辑您要的内容，建议您在展示时采用微软雅黑字体</a:t>
            </a:r>
          </a:p>
        </p:txBody>
      </p:sp>
      <p:sp>
        <p:nvSpPr>
          <p:cNvPr id="23" name="文本框 5">
            <a:extLst>
              <a:ext uri="{FF2B5EF4-FFF2-40B4-BE49-F238E27FC236}">
                <a16:creationId xmlns:a16="http://schemas.microsoft.com/office/drawing/2014/main" id="{979DD21E-7BC7-4523-92E7-00940C4F7357}"/>
              </a:ext>
            </a:extLst>
          </p:cNvPr>
          <p:cNvSpPr txBox="1">
            <a:spLocks noChangeArrowheads="1"/>
          </p:cNvSpPr>
          <p:nvPr/>
        </p:nvSpPr>
        <p:spPr bwMode="auto">
          <a:xfrm>
            <a:off x="4808628" y="5202880"/>
            <a:ext cx="2574744"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r" defTabSz="914377" fontAlgn="base">
              <a:spcBef>
                <a:spcPct val="0"/>
              </a:spcBef>
              <a:spcAft>
                <a:spcPct val="0"/>
              </a:spcAft>
              <a:defRPr/>
            </a:pPr>
            <a:r>
              <a:rPr lang="zh-CN" altLang="en-US" sz="2667" dirty="0">
                <a:solidFill>
                  <a:srgbClr val="212834"/>
                </a:solidFill>
                <a:latin typeface="微软雅黑"/>
                <a:ea typeface="微软雅黑"/>
              </a:rPr>
              <a:t>请输入你的标题</a:t>
            </a:r>
          </a:p>
        </p:txBody>
      </p:sp>
      <p:grpSp>
        <p:nvGrpSpPr>
          <p:cNvPr id="24" name="组合 23">
            <a:extLst>
              <a:ext uri="{FF2B5EF4-FFF2-40B4-BE49-F238E27FC236}">
                <a16:creationId xmlns:a16="http://schemas.microsoft.com/office/drawing/2014/main" id="{2E51F56D-714F-44EA-A8D9-F8D5CC9E1C18}"/>
              </a:ext>
            </a:extLst>
          </p:cNvPr>
          <p:cNvGrpSpPr/>
          <p:nvPr/>
        </p:nvGrpSpPr>
        <p:grpSpPr>
          <a:xfrm flipH="1">
            <a:off x="5686327" y="3755190"/>
            <a:ext cx="681068" cy="681068"/>
            <a:chOff x="2473104" y="2145028"/>
            <a:chExt cx="359165" cy="359165"/>
          </a:xfrm>
          <a:solidFill>
            <a:schemeClr val="bg1"/>
          </a:solidFill>
        </p:grpSpPr>
        <p:sp>
          <p:nvSpPr>
            <p:cNvPr id="25" name="AutoShape 126">
              <a:extLst>
                <a:ext uri="{FF2B5EF4-FFF2-40B4-BE49-F238E27FC236}">
                  <a16:creationId xmlns:a16="http://schemas.microsoft.com/office/drawing/2014/main" id="{DA8489D5-79C2-49B3-89A5-40E32E47E2A1}"/>
                </a:ext>
              </a:extLst>
            </p:cNvPr>
            <p:cNvSpPr>
              <a:spLocks/>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sp>
          <p:nvSpPr>
            <p:cNvPr id="26" name="AutoShape 127">
              <a:extLst>
                <a:ext uri="{FF2B5EF4-FFF2-40B4-BE49-F238E27FC236}">
                  <a16:creationId xmlns:a16="http://schemas.microsoft.com/office/drawing/2014/main" id="{370A013A-33E9-4345-8C78-474CB4893978}"/>
                </a:ext>
              </a:extLst>
            </p:cNvPr>
            <p:cNvSpPr>
              <a:spLocks/>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grpSp>
      <p:sp>
        <p:nvSpPr>
          <p:cNvPr id="27" name="AutoShape 112">
            <a:extLst>
              <a:ext uri="{FF2B5EF4-FFF2-40B4-BE49-F238E27FC236}">
                <a16:creationId xmlns:a16="http://schemas.microsoft.com/office/drawing/2014/main" id="{5F96C3CF-B5E0-4B16-8838-FBAA19C06220}"/>
              </a:ext>
            </a:extLst>
          </p:cNvPr>
          <p:cNvSpPr>
            <a:spLocks/>
          </p:cNvSpPr>
          <p:nvPr/>
        </p:nvSpPr>
        <p:spPr bwMode="auto">
          <a:xfrm>
            <a:off x="4949561" y="2260399"/>
            <a:ext cx="683340" cy="680329"/>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grpSp>
        <p:nvGrpSpPr>
          <p:cNvPr id="28" name="组合 27">
            <a:extLst>
              <a:ext uri="{FF2B5EF4-FFF2-40B4-BE49-F238E27FC236}">
                <a16:creationId xmlns:a16="http://schemas.microsoft.com/office/drawing/2014/main" id="{7FF013B5-391D-4CDE-A63E-4E2BB1A79B2D}"/>
              </a:ext>
            </a:extLst>
          </p:cNvPr>
          <p:cNvGrpSpPr/>
          <p:nvPr/>
        </p:nvGrpSpPr>
        <p:grpSpPr>
          <a:xfrm>
            <a:off x="6620859" y="2260398"/>
            <a:ext cx="468016" cy="682232"/>
            <a:chOff x="2528974" y="2863357"/>
            <a:chExt cx="246811" cy="359779"/>
          </a:xfrm>
          <a:solidFill>
            <a:schemeClr val="bg1"/>
          </a:solidFill>
        </p:grpSpPr>
        <p:sp>
          <p:nvSpPr>
            <p:cNvPr id="29" name="AutoShape 113">
              <a:extLst>
                <a:ext uri="{FF2B5EF4-FFF2-40B4-BE49-F238E27FC236}">
                  <a16:creationId xmlns:a16="http://schemas.microsoft.com/office/drawing/2014/main" id="{1A565D9B-587D-41C0-B944-A393BE12579C}"/>
                </a:ext>
              </a:extLst>
            </p:cNvPr>
            <p:cNvSpPr>
              <a:spLocks/>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sp>
          <p:nvSpPr>
            <p:cNvPr id="30" name="AutoShape 114">
              <a:extLst>
                <a:ext uri="{FF2B5EF4-FFF2-40B4-BE49-F238E27FC236}">
                  <a16:creationId xmlns:a16="http://schemas.microsoft.com/office/drawing/2014/main" id="{8F9EC895-CBCF-4D43-8EDA-5C91B3AAA21C}"/>
                </a:ext>
              </a:extLst>
            </p:cNvPr>
            <p:cNvSpPr>
              <a:spLocks/>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grpSp>
      <p:grpSp>
        <p:nvGrpSpPr>
          <p:cNvPr id="9" name="组合 8">
            <a:extLst>
              <a:ext uri="{FF2B5EF4-FFF2-40B4-BE49-F238E27FC236}">
                <a16:creationId xmlns:a16="http://schemas.microsoft.com/office/drawing/2014/main" id="{19B6760C-8549-AC7D-9447-1AF9C75EF005}"/>
              </a:ext>
            </a:extLst>
          </p:cNvPr>
          <p:cNvGrpSpPr/>
          <p:nvPr/>
        </p:nvGrpSpPr>
        <p:grpSpPr>
          <a:xfrm>
            <a:off x="0" y="260648"/>
            <a:ext cx="3752647" cy="905661"/>
            <a:chOff x="0" y="260648"/>
            <a:chExt cx="3752647" cy="905661"/>
          </a:xfrm>
        </p:grpSpPr>
        <p:sp>
          <p:nvSpPr>
            <p:cNvPr id="10" name="矩形 9">
              <a:extLst>
                <a:ext uri="{FF2B5EF4-FFF2-40B4-BE49-F238E27FC236}">
                  <a16:creationId xmlns:a16="http://schemas.microsoft.com/office/drawing/2014/main" id="{48A63FA3-EA0E-DD65-FF80-7F3968F1FC72}"/>
                </a:ext>
              </a:extLst>
            </p:cNvPr>
            <p:cNvSpPr/>
            <p:nvPr/>
          </p:nvSpPr>
          <p:spPr>
            <a:xfrm>
              <a:off x="0" y="374221"/>
              <a:ext cx="551384" cy="792088"/>
            </a:xfrm>
            <a:prstGeom prst="rect">
              <a:avLst/>
            </a:prstGeom>
            <a:solidFill>
              <a:srgbClr val="1437A6"/>
            </a:solidFill>
            <a:ln>
              <a:solidFill>
                <a:srgbClr val="1437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31" name="组合 30">
              <a:extLst>
                <a:ext uri="{FF2B5EF4-FFF2-40B4-BE49-F238E27FC236}">
                  <a16:creationId xmlns:a16="http://schemas.microsoft.com/office/drawing/2014/main" id="{0FDF7042-06D9-BC84-E758-6099FE47BFA8}"/>
                </a:ext>
              </a:extLst>
            </p:cNvPr>
            <p:cNvGrpSpPr/>
            <p:nvPr/>
          </p:nvGrpSpPr>
          <p:grpSpPr>
            <a:xfrm>
              <a:off x="695400" y="260648"/>
              <a:ext cx="3057247" cy="678559"/>
              <a:chOff x="623392" y="310880"/>
              <a:chExt cx="3057247" cy="678559"/>
            </a:xfrm>
          </p:grpSpPr>
          <p:sp>
            <p:nvSpPr>
              <p:cNvPr id="32" name="文本框 31">
                <a:extLst>
                  <a:ext uri="{FF2B5EF4-FFF2-40B4-BE49-F238E27FC236}">
                    <a16:creationId xmlns:a16="http://schemas.microsoft.com/office/drawing/2014/main" id="{85FC14CE-CAB0-C4D1-12FE-CE1FAC5D5BB0}"/>
                  </a:ext>
                </a:extLst>
              </p:cNvPr>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p>
            </p:txBody>
          </p:sp>
          <p:cxnSp>
            <p:nvCxnSpPr>
              <p:cNvPr id="33" name="直接连接符 32">
                <a:extLst>
                  <a:ext uri="{FF2B5EF4-FFF2-40B4-BE49-F238E27FC236}">
                    <a16:creationId xmlns:a16="http://schemas.microsoft.com/office/drawing/2014/main" id="{07C9BDCE-2FB8-F878-02E8-E2B40FCAF5FB}"/>
                  </a:ext>
                </a:extLst>
              </p:cNvPr>
              <p:cNvCxnSpPr/>
              <p:nvPr/>
            </p:nvCxnSpPr>
            <p:spPr>
              <a:xfrm>
                <a:off x="623392" y="989439"/>
                <a:ext cx="2880320" cy="0"/>
              </a:xfrm>
              <a:prstGeom prst="line">
                <a:avLst/>
              </a:prstGeom>
              <a:ln w="28575">
                <a:gradFill flip="none" rotWithShape="1">
                  <a:gsLst>
                    <a:gs pos="0">
                      <a:srgbClr val="0323B8"/>
                    </a:gs>
                    <a:gs pos="93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988199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670</TotalTime>
  <Words>3054</Words>
  <Application>Microsoft Office PowerPoint</Application>
  <PresentationFormat>宽屏</PresentationFormat>
  <Paragraphs>291</Paragraphs>
  <Slides>30</Slides>
  <Notes>2</Notes>
  <HiddenSlides>0</HiddenSlides>
  <MMClips>1</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30</vt:i4>
      </vt:variant>
    </vt:vector>
  </HeadingPairs>
  <TitlesOfParts>
    <vt:vector size="48" baseType="lpstr">
      <vt:lpstr>Gill Sans</vt:lpstr>
      <vt:lpstr>Impact MT Std</vt:lpstr>
      <vt:lpstr>等线</vt:lpstr>
      <vt:lpstr>方正舒体</vt:lpstr>
      <vt:lpstr>黑体</vt:lpstr>
      <vt:lpstr>华文行楷</vt:lpstr>
      <vt:lpstr>迷你简菱心</vt:lpstr>
      <vt:lpstr>宋体</vt:lpstr>
      <vt:lpstr>微软雅黑</vt:lpstr>
      <vt:lpstr>微软雅黑 Light</vt:lpstr>
      <vt:lpstr>Agency FB</vt:lpstr>
      <vt:lpstr>Arial</vt:lpstr>
      <vt:lpstr>Arial Black</vt:lpstr>
      <vt:lpstr>Calibri</vt:lpstr>
      <vt:lpstr>Calibri Light</vt:lpstr>
      <vt:lpstr>Century Gothic</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锅炉爷爷</dc:creator>
  <cp:lastModifiedBy>王悦嘉</cp:lastModifiedBy>
  <cp:revision>43</cp:revision>
  <dcterms:created xsi:type="dcterms:W3CDTF">2020-06-06T09:47:37Z</dcterms:created>
  <dcterms:modified xsi:type="dcterms:W3CDTF">2024-03-18T08:15:09Z</dcterms:modified>
</cp:coreProperties>
</file>